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PT Sans Narrow"/>
      <p:regular r:id="rId36"/>
      <p:bold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A4E8526-6FE9-4231-8A85-AFB9DFCF754D}">
  <a:tblStyle styleId="{AA4E8526-6FE9-4231-8A85-AFB9DFCF75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4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PTSansNarrow-bold.fntdata"/><Relationship Id="rId14" Type="http://schemas.openxmlformats.org/officeDocument/2006/relationships/slide" Target="slides/slide8.xml"/><Relationship Id="rId36" Type="http://schemas.openxmlformats.org/officeDocument/2006/relationships/font" Target="fonts/PTSansNarrow-regular.fntdata"/><Relationship Id="rId17" Type="http://schemas.openxmlformats.org/officeDocument/2006/relationships/slide" Target="slides/slide11.xml"/><Relationship Id="rId39" Type="http://schemas.openxmlformats.org/officeDocument/2006/relationships/font" Target="fonts/OpenSans-bold.fntdata"/><Relationship Id="rId16" Type="http://schemas.openxmlformats.org/officeDocument/2006/relationships/slide" Target="slides/slide10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b47962041c_2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b47962041c_2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b47962041c_2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b47962041c_2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b3f07261ff_2_1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b3f07261ff_2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b47962041c_4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b47962041c_4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b47962041c_4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b47962041c_4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b47962041c_4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b47962041c_4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b47962041c_4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b47962041c_4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47962041c_4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b47962041c_4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b47962041c_4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b47962041c_4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47962041c_4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47962041c_4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3f07261ff_2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b3f07261ff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b47962041c_4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b47962041c_4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b47962041c_1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b47962041c_1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b47962041c_4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b47962041c_4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b47962041c_4_3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b47962041c_4_3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b3f07261ff_2_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b3f07261ff_2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b47962041c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b47962041c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b47962041c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b47962041c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b47962041c_4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b47962041c_4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b47962041c_2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b47962041c_2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b47b912d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b47b912d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3f07261ff_2_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b3f07261ff_2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47962041c_4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47962041c_4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47962041c_4_2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b47962041c_4_2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47962041c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47962041c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47962041c_2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b47962041c_2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3f07261ff_2_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b3f07261ff_2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b3f07261ff_2_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b3f07261ff_2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eb.mta.info/developers/turnstile.html" TargetMode="External"/><Relationship Id="rId4" Type="http://schemas.openxmlformats.org/officeDocument/2006/relationships/hyperlink" Target="http://web.mta.info/developers/data/nyct/subway/Stations.csv" TargetMode="External"/><Relationship Id="rId5" Type="http://schemas.openxmlformats.org/officeDocument/2006/relationships/hyperlink" Target="https://qri.cloud/nyc-transit-data/remote_complex_lookup" TargetMode="External"/><Relationship Id="rId6" Type="http://schemas.openxmlformats.org/officeDocument/2006/relationships/hyperlink" Target="https://www.irs.gov/statistics/soi-tax-stats-individual-income-tax-statistics-2018-zip-code-data-soi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irs.gov/statistics/soi-tax-stats-individual-income-tax-statistics-2018-zip-code-data-soi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atastudio.google.com/reporting/a7ddc18e-a829-4c14-8796-b2649d0a676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9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3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9.png"/><Relationship Id="rId13" Type="http://schemas.openxmlformats.org/officeDocument/2006/relationships/image" Target="../media/image20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3.png"/><Relationship Id="rId8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2345450" y="2048550"/>
            <a:ext cx="5163000" cy="16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(Note)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Outline: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Intro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Top busy stations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Tech companies/universities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High income neighborhood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Final target stations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Target hours - execution suggestion (Conclusion)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50" y="1846650"/>
            <a:ext cx="4706973" cy="28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Top busy stations</a:t>
            </a:r>
            <a:endParaRPr/>
          </a:p>
        </p:txBody>
      </p:sp>
      <p:pic>
        <p:nvPicPr>
          <p:cNvPr id="411" name="Google Shape;41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708" y="47681"/>
            <a:ext cx="5995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23"/>
          <p:cNvSpPr/>
          <p:nvPr/>
        </p:nvSpPr>
        <p:spPr>
          <a:xfrm>
            <a:off x="473181" y="2030369"/>
            <a:ext cx="921900" cy="165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3"/>
          <p:cNvSpPr/>
          <p:nvPr/>
        </p:nvSpPr>
        <p:spPr>
          <a:xfrm>
            <a:off x="792727" y="3970994"/>
            <a:ext cx="602400" cy="165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3"/>
          <p:cNvSpPr/>
          <p:nvPr/>
        </p:nvSpPr>
        <p:spPr>
          <a:xfrm>
            <a:off x="479320" y="2607819"/>
            <a:ext cx="897300" cy="165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3"/>
          <p:cNvSpPr/>
          <p:nvPr/>
        </p:nvSpPr>
        <p:spPr>
          <a:xfrm>
            <a:off x="485470" y="2815544"/>
            <a:ext cx="897300" cy="165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4"/>
          <p:cNvSpPr txBox="1"/>
          <p:nvPr>
            <p:ph type="title"/>
          </p:nvPr>
        </p:nvSpPr>
        <p:spPr>
          <a:xfrm>
            <a:off x="628650" y="273850"/>
            <a:ext cx="3943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Top 10 busiest stations</a:t>
            </a:r>
            <a:endParaRPr/>
          </a:p>
        </p:txBody>
      </p:sp>
      <p:pic>
        <p:nvPicPr>
          <p:cNvPr id="421" name="Google Shape;4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713" y="30525"/>
            <a:ext cx="59953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0473" y="-36871"/>
            <a:ext cx="5995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4"/>
          <p:cNvSpPr/>
          <p:nvPr/>
        </p:nvSpPr>
        <p:spPr>
          <a:xfrm>
            <a:off x="1822015" y="1753100"/>
            <a:ext cx="1373400" cy="1373400"/>
          </a:xfrm>
          <a:prstGeom prst="ellipse">
            <a:avLst/>
          </a:prstGeom>
          <a:solidFill>
            <a:srgbClr val="CF2EAA">
              <a:alpha val="6592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Busy stations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24"/>
          <p:cNvSpPr/>
          <p:nvPr/>
        </p:nvSpPr>
        <p:spPr>
          <a:xfrm>
            <a:off x="2359969" y="2565765"/>
            <a:ext cx="1373400" cy="1373400"/>
          </a:xfrm>
          <a:prstGeom prst="ellipse">
            <a:avLst/>
          </a:prstGeom>
          <a:solidFill>
            <a:srgbClr val="A1E8D9">
              <a:alpha val="7598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Income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onsideration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4"/>
          <p:cNvSpPr/>
          <p:nvPr/>
        </p:nvSpPr>
        <p:spPr>
          <a:xfrm>
            <a:off x="1271802" y="2565765"/>
            <a:ext cx="1373400" cy="1373400"/>
          </a:xfrm>
          <a:prstGeom prst="ellipse">
            <a:avLst/>
          </a:prstGeom>
          <a:solidFill>
            <a:srgbClr val="FFD966">
              <a:alpha val="6535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enthusiasts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713" y="30525"/>
            <a:ext cx="59953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0713" y="30525"/>
            <a:ext cx="5995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Our target stations</a:t>
            </a:r>
            <a:endParaRPr/>
          </a:p>
        </p:txBody>
      </p:sp>
      <p:graphicFrame>
        <p:nvGraphicFramePr>
          <p:cNvPr id="433" name="Google Shape;433;p25"/>
          <p:cNvGraphicFramePr/>
          <p:nvPr/>
        </p:nvGraphicFramePr>
        <p:xfrm>
          <a:off x="811175" y="175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{AA4E8526-6FE9-4231-8A85-AFB9DFCF754D}</a:tableStyleId>
              </a:tblPr>
              <a:tblGrid>
                <a:gridCol w="2252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Station Name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F2EAA">
                        <a:alpha val="6480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34th St - Penn Station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Canal Street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 St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Jay St - Metro Tech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Square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34" name="Google Shape;43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4000" y="1754450"/>
            <a:ext cx="4706973" cy="28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5"/>
          <p:cNvSpPr/>
          <p:nvPr/>
        </p:nvSpPr>
        <p:spPr>
          <a:xfrm>
            <a:off x="3324530" y="1941875"/>
            <a:ext cx="921900" cy="165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5"/>
          <p:cNvSpPr/>
          <p:nvPr/>
        </p:nvSpPr>
        <p:spPr>
          <a:xfrm>
            <a:off x="3644077" y="3882500"/>
            <a:ext cx="602400" cy="165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3330669" y="2519325"/>
            <a:ext cx="897300" cy="165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3336819" y="2727050"/>
            <a:ext cx="897300" cy="165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444" name="Google Shape;444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Maps  -- Katie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Graphs of station data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75" y="1725412"/>
            <a:ext cx="4069080" cy="283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000" y="451165"/>
            <a:ext cx="3009824" cy="258218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34th - Penn Station</a:t>
            </a:r>
            <a:endParaRPr/>
          </a:p>
        </p:txBody>
      </p:sp>
      <p:pic>
        <p:nvPicPr>
          <p:cNvPr descr="A yellow logo with a black background&#10;&#10;Description automatically generated with low confidence" id="452" name="Google Shape;452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8348" y="590475"/>
            <a:ext cx="1262821" cy="5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7"/>
          <p:cNvSpPr/>
          <p:nvPr/>
        </p:nvSpPr>
        <p:spPr>
          <a:xfrm>
            <a:off x="6695550" y="1972300"/>
            <a:ext cx="1575600" cy="228000"/>
          </a:xfrm>
          <a:prstGeom prst="roundRect">
            <a:avLst>
              <a:gd fmla="val 16667" name="adj"/>
            </a:avLst>
          </a:prstGeom>
          <a:solidFill>
            <a:srgbClr val="D5307D">
              <a:alpha val="547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alibri"/>
                <a:ea typeface="Calibri"/>
                <a:cs typeface="Calibri"/>
                <a:sym typeface="Calibri"/>
              </a:rPr>
              <a:t>34th - Penn Station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7"/>
          <p:cNvSpPr/>
          <p:nvPr/>
        </p:nvSpPr>
        <p:spPr>
          <a:xfrm>
            <a:off x="2812325" y="2354400"/>
            <a:ext cx="432900" cy="434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7"/>
          <p:cNvSpPr txBox="1"/>
          <p:nvPr>
            <p:ph idx="1" type="body"/>
          </p:nvPr>
        </p:nvSpPr>
        <p:spPr>
          <a:xfrm>
            <a:off x="4641625" y="3630225"/>
            <a:ext cx="4258800" cy="1050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rPr lang="en"/>
              <a:t>Tuesday - Thursday from 1:00-3:00PM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025" y="273850"/>
            <a:ext cx="3639685" cy="312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Canal St</a:t>
            </a:r>
            <a:endParaRPr/>
          </a:p>
        </p:txBody>
      </p:sp>
      <p:sp>
        <p:nvSpPr>
          <p:cNvPr id="462" name="Google Shape;462;p2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Logo&#10;&#10;Description automatically generated" id="463" name="Google Shape;46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6340" y="978619"/>
            <a:ext cx="1048288" cy="5058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464" name="Google Shape;46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7999" y="2398674"/>
            <a:ext cx="1556625" cy="51888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 txBox="1"/>
          <p:nvPr>
            <p:ph idx="1" type="body"/>
          </p:nvPr>
        </p:nvSpPr>
        <p:spPr>
          <a:xfrm>
            <a:off x="4256550" y="3582625"/>
            <a:ext cx="4258800" cy="1050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rPr lang="en"/>
              <a:t>Wednesday</a:t>
            </a:r>
            <a:r>
              <a:rPr lang="en"/>
              <a:t> - Friday from </a:t>
            </a:r>
            <a:endParaRPr/>
          </a:p>
        </p:txBody>
      </p:sp>
      <p:sp>
        <p:nvSpPr>
          <p:cNvPr id="466" name="Google Shape;466;p28"/>
          <p:cNvSpPr txBox="1"/>
          <p:nvPr/>
        </p:nvSpPr>
        <p:spPr>
          <a:xfrm>
            <a:off x="6762300" y="1686000"/>
            <a:ext cx="3518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They r actually quite far from Canal St lol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7" name="Google Shape;467;p28"/>
          <p:cNvSpPr/>
          <p:nvPr/>
        </p:nvSpPr>
        <p:spPr>
          <a:xfrm>
            <a:off x="6622250" y="978625"/>
            <a:ext cx="1575600" cy="228000"/>
          </a:xfrm>
          <a:prstGeom prst="roundRect">
            <a:avLst>
              <a:gd fmla="val 16667" name="adj"/>
            </a:avLst>
          </a:prstGeom>
          <a:solidFill>
            <a:srgbClr val="D5307D">
              <a:alpha val="547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alibri"/>
                <a:ea typeface="Calibri"/>
                <a:cs typeface="Calibri"/>
                <a:sym typeface="Calibri"/>
              </a:rPr>
              <a:t>Canal St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928" y="602150"/>
            <a:ext cx="4364775" cy="3744626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14th St</a:t>
            </a:r>
            <a:endParaRPr/>
          </a:p>
        </p:txBody>
      </p:sp>
      <p:sp>
        <p:nvSpPr>
          <p:cNvPr id="474" name="Google Shape;474;p2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Tuesday  - Friday from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3pm - 6pm</a:t>
            </a:r>
            <a:endParaRPr/>
          </a:p>
        </p:txBody>
      </p:sp>
      <p:pic>
        <p:nvPicPr>
          <p:cNvPr descr="Logo, company name&#10;&#10;Description automatically generated" id="475" name="Google Shape;475;p29"/>
          <p:cNvPicPr preferRelativeResize="0"/>
          <p:nvPr/>
        </p:nvPicPr>
        <p:blipFill rotWithShape="1">
          <a:blip r:embed="rId4">
            <a:alphaModFix/>
          </a:blip>
          <a:srcRect b="0" l="0" r="0" t="21630"/>
          <a:stretch/>
        </p:blipFill>
        <p:spPr>
          <a:xfrm>
            <a:off x="3386800" y="965175"/>
            <a:ext cx="1834750" cy="664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476" name="Google Shape;47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1160" y="3552604"/>
            <a:ext cx="2390525" cy="6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29"/>
          <p:cNvSpPr/>
          <p:nvPr/>
        </p:nvSpPr>
        <p:spPr>
          <a:xfrm>
            <a:off x="6079275" y="2296313"/>
            <a:ext cx="769200" cy="228000"/>
          </a:xfrm>
          <a:prstGeom prst="roundRect">
            <a:avLst>
              <a:gd fmla="val 16667" name="adj"/>
            </a:avLst>
          </a:prstGeom>
          <a:solidFill>
            <a:srgbClr val="D5307D">
              <a:alpha val="547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alibri"/>
                <a:ea typeface="Calibri"/>
                <a:cs typeface="Calibri"/>
                <a:sym typeface="Calibri"/>
              </a:rPr>
              <a:t>14 St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246" y="637200"/>
            <a:ext cx="3842745" cy="3296774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Jay St - Metro Tech  </a:t>
            </a:r>
            <a:endParaRPr/>
          </a:p>
        </p:txBody>
      </p:sp>
      <p:sp>
        <p:nvSpPr>
          <p:cNvPr id="484" name="Google Shape;484;p3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A picture containing text, sign&#10;&#10;Description automatically generated" id="485" name="Google Shape;48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0449" y="1199576"/>
            <a:ext cx="1704599" cy="5249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al user interface&#10;&#10;Description automatically generated" id="486" name="Google Shape;48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5624" y="2161995"/>
            <a:ext cx="2293464" cy="5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0"/>
          <p:cNvSpPr/>
          <p:nvPr/>
        </p:nvSpPr>
        <p:spPr>
          <a:xfrm>
            <a:off x="5708675" y="3377575"/>
            <a:ext cx="1704600" cy="228000"/>
          </a:xfrm>
          <a:prstGeom prst="roundRect">
            <a:avLst>
              <a:gd fmla="val 16667" name="adj"/>
            </a:avLst>
          </a:prstGeom>
          <a:solidFill>
            <a:srgbClr val="D5307D">
              <a:alpha val="547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alibri"/>
                <a:ea typeface="Calibri"/>
                <a:cs typeface="Calibri"/>
                <a:sym typeface="Calibri"/>
              </a:rPr>
              <a:t>Jay St - Metro Tech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Times Square</a:t>
            </a:r>
            <a:endParaRPr/>
          </a:p>
        </p:txBody>
      </p:sp>
      <p:sp>
        <p:nvSpPr>
          <p:cNvPr id="493" name="Google Shape;493;p3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4" name="Google Shape;4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3625" y="1816425"/>
            <a:ext cx="1834750" cy="11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aphicFrame>
        <p:nvGraphicFramePr>
          <p:cNvPr id="500" name="Google Shape;500;p32"/>
          <p:cNvGraphicFramePr/>
          <p:nvPr/>
        </p:nvGraphicFramePr>
        <p:xfrm>
          <a:off x="68212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{AA4E8526-6FE9-4231-8A85-AFB9DFCF754D}</a:tableStyleId>
              </a:tblPr>
              <a:tblGrid>
                <a:gridCol w="2252825"/>
                <a:gridCol w="3230125"/>
                <a:gridCol w="2236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Station Name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Nearby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Street Team Staffing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34th St - Penn Station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Amazon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TU,W,TH: Noon - 2pm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Canal Street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Spotify</a:t>
                      </a:r>
                      <a:br>
                        <a:rPr lang="en"/>
                      </a:br>
                      <a:r>
                        <a:rPr lang="en"/>
                        <a:t>CUNY - Borough of Manhattan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 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Google, Facebook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Jay St - Metro Tech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NYU Tandon School of Engineering</a:t>
                      </a:r>
                      <a:br>
                        <a:rPr lang="en"/>
                      </a:br>
                      <a:r>
                        <a:rPr lang="en"/>
                        <a:t>CUNY - NYU College of Technology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Square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Salesforce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ctrTitle"/>
          </p:nvPr>
        </p:nvSpPr>
        <p:spPr>
          <a:xfrm>
            <a:off x="1090915" y="1510211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sz="4200"/>
              <a:t>WomenTechWomenYes</a:t>
            </a:r>
            <a:br>
              <a:rPr lang="en" sz="4200"/>
            </a:br>
            <a:r>
              <a:rPr lang="en" sz="4200"/>
              <a:t>Annual Gala</a:t>
            </a:r>
            <a:endParaRPr sz="4200"/>
          </a:p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1090915" y="3369967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300"/>
              <a:t>Recommendations to Optimize Street Team Engagement</a:t>
            </a:r>
            <a:endParaRPr sz="1300"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50" y="339450"/>
            <a:ext cx="5010200" cy="2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511" name="Google Shape;511;p3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MTA Turnstile Data for May and June 2018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http://web.mta.info/developers/turnstile.html</a:t>
            </a:r>
            <a:r>
              <a:rPr lang="en"/>
              <a:t>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MTA Station Information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http://web.mta.info/developers/data/nyct/subway/Stations.csv</a:t>
            </a:r>
            <a:r>
              <a:rPr lang="en"/>
              <a:t>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MTA Turnstiles-Remote Complex Lookup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https://qri.cloud/nyc-transit-data/remote_complex_lookup</a:t>
            </a:r>
            <a:br>
              <a:rPr lang="en" sz="2500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Locations of 5 large tech companies and 5 tech universities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Google Maps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IRS Individual Income Tax Statistics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https://www.irs.gov/statistics/soi-tax-stats-individual-income-tax-statistics-2018-zip-code-data-soi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Nearest NY MTA Station Stops to Selected</a:t>
            </a:r>
            <a:endParaRPr/>
          </a:p>
        </p:txBody>
      </p:sp>
      <p:graphicFrame>
        <p:nvGraphicFramePr>
          <p:cNvPr id="517" name="Google Shape;517;p35"/>
          <p:cNvGraphicFramePr/>
          <p:nvPr/>
        </p:nvGraphicFramePr>
        <p:xfrm>
          <a:off x="628650" y="299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{AA4E8526-6FE9-4231-8A85-AFB9DFCF754D}</a:tableStyleId>
              </a:tblPr>
              <a:tblGrid>
                <a:gridCol w="3562900"/>
                <a:gridCol w="2783425"/>
                <a:gridCol w="1283400"/>
              </a:tblGrid>
              <a:tr h="22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University</a:t>
                      </a:r>
                      <a:endParaRPr b="1" sz="1200"/>
                    </a:p>
                  </a:txBody>
                  <a:tcPr marT="0" marB="0" marR="0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Station Name</a:t>
                      </a:r>
                      <a:endParaRPr b="1" sz="1200"/>
                    </a:p>
                  </a:txBody>
                  <a:tcPr marT="0" marB="0" marR="0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Borough</a:t>
                      </a:r>
                      <a:endParaRPr b="1" sz="1200"/>
                    </a:p>
                  </a:txBody>
                  <a:tcPr marT="0" marB="0" marR="0" marL="91425" anchor="ctr">
                    <a:solidFill>
                      <a:schemeClr val="dk1"/>
                    </a:solidFill>
                  </a:tcPr>
                </a:tc>
              </a:tr>
              <a:tr h="276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NYU Tandon School of Engineering</a:t>
                      </a:r>
                      <a:endParaRPr sz="1100"/>
                    </a:p>
                  </a:txBody>
                  <a:tcPr marT="0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Jay St-MetroTech</a:t>
                      </a:r>
                      <a:endParaRPr sz="1100"/>
                    </a:p>
                  </a:txBody>
                  <a:tcPr marT="0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Bk</a:t>
                      </a:r>
                      <a:endParaRPr sz="1100"/>
                    </a:p>
                  </a:txBody>
                  <a:tcPr marT="0" marB="0" marR="0" marL="91425" anchor="ctr"/>
                </a:tc>
              </a:tr>
              <a:tr h="26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CUNY - NYU College of Technology</a:t>
                      </a:r>
                      <a:endParaRPr sz="1100"/>
                    </a:p>
                  </a:txBody>
                  <a:tcPr marT="0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Jay St-MetroTech</a:t>
                      </a:r>
                      <a:endParaRPr sz="1100"/>
                    </a:p>
                  </a:txBody>
                  <a:tcPr marT="0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Bk</a:t>
                      </a:r>
                      <a:endParaRPr sz="1100"/>
                    </a:p>
                  </a:txBody>
                  <a:tcPr marT="0" marB="0" marR="0" marL="91425" anchor="ctr"/>
                </a:tc>
              </a:tr>
              <a:tr h="30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CUNY - Borough of Manhattan</a:t>
                      </a:r>
                      <a:endParaRPr sz="1100"/>
                    </a:p>
                  </a:txBody>
                  <a:tcPr marT="0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Canal St</a:t>
                      </a:r>
                      <a:endParaRPr sz="1100"/>
                    </a:p>
                  </a:txBody>
                  <a:tcPr marT="0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</a:t>
                      </a:r>
                      <a:endParaRPr sz="1100"/>
                    </a:p>
                  </a:txBody>
                  <a:tcPr marT="0" marB="0" marR="0" marL="91425" anchor="ctr"/>
                </a:tc>
              </a:tr>
              <a:tr h="27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CUNY Hunter College</a:t>
                      </a:r>
                      <a:endParaRPr sz="1100"/>
                    </a:p>
                  </a:txBody>
                  <a:tcPr marT="0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68 St-Hunter College</a:t>
                      </a:r>
                      <a:endParaRPr sz="1100"/>
                    </a:p>
                  </a:txBody>
                  <a:tcPr marT="0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</a:t>
                      </a:r>
                      <a:endParaRPr sz="1100"/>
                    </a:p>
                  </a:txBody>
                  <a:tcPr marT="0" marB="0" marR="0" marL="91425" anchor="ctr"/>
                </a:tc>
              </a:tr>
              <a:tr h="266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Columbia University</a:t>
                      </a:r>
                      <a:endParaRPr sz="1100"/>
                    </a:p>
                  </a:txBody>
                  <a:tcPr marT="0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116 St-Columbia University</a:t>
                      </a:r>
                      <a:endParaRPr sz="1100"/>
                    </a:p>
                  </a:txBody>
                  <a:tcPr marT="0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</a:t>
                      </a:r>
                      <a:endParaRPr sz="1100"/>
                    </a:p>
                  </a:txBody>
                  <a:tcPr marT="0" marB="0" marR="0" marL="91425" anchor="ctr"/>
                </a:tc>
              </a:tr>
            </a:tbl>
          </a:graphicData>
        </a:graphic>
      </p:graphicFrame>
      <p:graphicFrame>
        <p:nvGraphicFramePr>
          <p:cNvPr id="518" name="Google Shape;518;p35"/>
          <p:cNvGraphicFramePr/>
          <p:nvPr/>
        </p:nvGraphicFramePr>
        <p:xfrm>
          <a:off x="628638" y="1169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{AA4E8526-6FE9-4231-8A85-AFB9DFCF754D}</a:tableStyleId>
              </a:tblPr>
              <a:tblGrid>
                <a:gridCol w="3562900"/>
                <a:gridCol w="2783425"/>
                <a:gridCol w="1283400"/>
              </a:tblGrid>
              <a:tr h="27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Tech Company</a:t>
                      </a:r>
                      <a:endParaRPr b="1" sz="1200"/>
                    </a:p>
                  </a:txBody>
                  <a:tcPr marT="0" marB="0" marR="0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Station Name</a:t>
                      </a:r>
                      <a:endParaRPr b="1" sz="1200"/>
                    </a:p>
                  </a:txBody>
                  <a:tcPr marT="0" marB="0" marR="0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Borough</a:t>
                      </a:r>
                      <a:endParaRPr b="1" sz="1200"/>
                    </a:p>
                  </a:txBody>
                  <a:tcPr marT="0" marB="0" marR="0" marL="91425" anchor="ctr">
                    <a:solidFill>
                      <a:schemeClr val="dk1"/>
                    </a:solidFill>
                  </a:tcPr>
                </a:tc>
              </a:tr>
              <a:tr h="27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Spotify</a:t>
                      </a:r>
                      <a:endParaRPr sz="1000"/>
                    </a:p>
                  </a:txBody>
                  <a:tcPr marT="0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Canal St</a:t>
                      </a:r>
                      <a:endParaRPr sz="1100"/>
                    </a:p>
                  </a:txBody>
                  <a:tcPr marT="0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</a:t>
                      </a:r>
                      <a:endParaRPr sz="1100"/>
                    </a:p>
                  </a:txBody>
                  <a:tcPr marT="0" marB="0" marR="0" marL="91425" anchor="ctr"/>
                </a:tc>
              </a:tr>
              <a:tr h="27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Facebook</a:t>
                      </a:r>
                      <a:endParaRPr sz="1100"/>
                    </a:p>
                  </a:txBody>
                  <a:tcPr marT="0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Astor Place</a:t>
                      </a:r>
                      <a:endParaRPr sz="1100"/>
                    </a:p>
                  </a:txBody>
                  <a:tcPr marT="0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</a:t>
                      </a:r>
                      <a:endParaRPr sz="1100"/>
                    </a:p>
                  </a:txBody>
                  <a:tcPr marT="0" marB="0" marR="0" marL="91425" anchor="ctr"/>
                </a:tc>
              </a:tr>
              <a:tr h="27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Salesforce</a:t>
                      </a:r>
                      <a:endParaRPr sz="1100"/>
                    </a:p>
                  </a:txBody>
                  <a:tcPr marT="0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Times Square</a:t>
                      </a:r>
                      <a:endParaRPr sz="1100"/>
                    </a:p>
                  </a:txBody>
                  <a:tcPr marT="0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</a:t>
                      </a:r>
                      <a:endParaRPr sz="1100"/>
                    </a:p>
                  </a:txBody>
                  <a:tcPr marT="0" marB="0" marR="0" marL="91425" anchor="ctr"/>
                </a:tc>
              </a:tr>
              <a:tr h="27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Amazon</a:t>
                      </a:r>
                      <a:endParaRPr sz="1100"/>
                    </a:p>
                  </a:txBody>
                  <a:tcPr marT="0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34 St-Penn Station</a:t>
                      </a:r>
                      <a:endParaRPr sz="1100"/>
                    </a:p>
                  </a:txBody>
                  <a:tcPr marT="0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</a:t>
                      </a:r>
                      <a:endParaRPr sz="1100"/>
                    </a:p>
                  </a:txBody>
                  <a:tcPr marT="0" marB="0" marR="0" marL="91425" anchor="ctr"/>
                </a:tc>
              </a:tr>
              <a:tr h="27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Google</a:t>
                      </a:r>
                      <a:endParaRPr sz="1100"/>
                    </a:p>
                  </a:txBody>
                  <a:tcPr marT="0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14 St</a:t>
                      </a:r>
                      <a:endParaRPr sz="1100"/>
                    </a:p>
                  </a:txBody>
                  <a:tcPr marT="0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</a:t>
                      </a:r>
                      <a:endParaRPr sz="1100"/>
                    </a:p>
                  </a:txBody>
                  <a:tcPr marT="0" marB="0" marR="0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Subset of Aggregated Federal Tax Returns Filed </a:t>
            </a:r>
            <a:endParaRPr/>
          </a:p>
        </p:txBody>
      </p:sp>
      <p:sp>
        <p:nvSpPr>
          <p:cNvPr id="524" name="Google Shape;524;p36"/>
          <p:cNvSpPr txBox="1"/>
          <p:nvPr>
            <p:ph idx="1" type="body"/>
          </p:nvPr>
        </p:nvSpPr>
        <p:spPr>
          <a:xfrm>
            <a:off x="628650" y="1241188"/>
            <a:ext cx="20901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841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considered income brackets of residents near MTA station stops</a:t>
            </a:r>
            <a:br>
              <a:rPr lang="en" sz="1500"/>
            </a:br>
            <a:endParaRPr sz="1500"/>
          </a:p>
          <a:p>
            <a:pPr indent="-1841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Extra income for a night out and to make a voluntary monetary contribution</a:t>
            </a:r>
            <a:endParaRPr sz="1500"/>
          </a:p>
          <a:p>
            <a:pPr indent="-1333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This a portion of our total aggregated table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100"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100"/>
          </a:p>
        </p:txBody>
      </p:sp>
      <p:sp>
        <p:nvSpPr>
          <p:cNvPr id="525" name="Google Shape;525;p36"/>
          <p:cNvSpPr txBox="1"/>
          <p:nvPr/>
        </p:nvSpPr>
        <p:spPr>
          <a:xfrm>
            <a:off x="496956" y="4633810"/>
            <a:ext cx="8418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Calibri"/>
                <a:ea typeface="Calibri"/>
                <a:cs typeface="Calibri"/>
                <a:sym typeface="Calibri"/>
              </a:rPr>
              <a:t>*Data Source:</a:t>
            </a: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https://www.irs.gov/statistics/soi-tax-stats-individual-income-tax-statistics-2018-zip-code-data-soi</a:t>
            </a: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graphicFrame>
        <p:nvGraphicFramePr>
          <p:cNvPr id="526" name="Google Shape;526;p36"/>
          <p:cNvGraphicFramePr/>
          <p:nvPr/>
        </p:nvGraphicFramePr>
        <p:xfrm>
          <a:off x="2820425" y="126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{AA4E8526-6FE9-4231-8A85-AFB9DFCF754D}</a:tableStyleId>
              </a:tblPr>
              <a:tblGrid>
                <a:gridCol w="962700"/>
                <a:gridCol w="1965725"/>
                <a:gridCol w="1847625"/>
                <a:gridCol w="1074225"/>
              </a:tblGrid>
              <a:tr h="330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Zip Code</a:t>
                      </a:r>
                      <a:endParaRPr b="1"/>
                    </a:p>
                  </a:txBody>
                  <a:tcPr marT="0" marB="0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Returns Filed &gt; 75K *</a:t>
                      </a:r>
                      <a:endParaRPr b="1"/>
                    </a:p>
                  </a:txBody>
                  <a:tcPr marT="0" marB="0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Number of Stations</a:t>
                      </a:r>
                      <a:endParaRPr b="1"/>
                    </a:p>
                  </a:txBody>
                  <a:tcPr marT="0" marB="0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Borough</a:t>
                      </a:r>
                      <a:endParaRPr b="1"/>
                    </a:p>
                  </a:txBody>
                  <a:tcPr marT="0" marB="0" marR="91425" marL="91425" anchor="ctr">
                    <a:solidFill>
                      <a:schemeClr val="dk1"/>
                    </a:solidFill>
                  </a:tcPr>
                </a:tc>
              </a:tr>
              <a:tr h="31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10023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21,990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/>
                    </a:p>
                  </a:txBody>
                  <a:tcPr marT="0" marB="0" marR="91425" marL="91425" anchor="ctr"/>
                </a:tc>
              </a:tr>
              <a:tr h="31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11201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20,820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Bk</a:t>
                      </a:r>
                      <a:endParaRPr/>
                    </a:p>
                  </a:txBody>
                  <a:tcPr marT="0" marB="0" marR="91425" marL="91425" anchor="ctr"/>
                </a:tc>
              </a:tr>
              <a:tr h="31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10025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20,660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/>
                    </a:p>
                  </a:txBody>
                  <a:tcPr marT="0" marB="0" marR="91425" marL="91425" anchor="ctr"/>
                </a:tc>
              </a:tr>
              <a:tr h="31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10128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19,380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/>
                    </a:p>
                  </a:txBody>
                  <a:tcPr marT="0" marB="0" marR="91425" marL="91425" anchor="ctr"/>
                </a:tc>
              </a:tr>
              <a:tr h="31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10016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19,140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/>
                    </a:p>
                  </a:txBody>
                  <a:tcPr marT="0" marB="0" marR="91425" marL="91425" anchor="ctr"/>
                </a:tc>
              </a:tr>
              <a:tr h="31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10011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18,970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/>
                    </a:p>
                  </a:txBody>
                  <a:tcPr marT="0" marB="0" marR="91425" marL="91425" anchor="ctr"/>
                </a:tc>
              </a:tr>
              <a:tr h="31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10024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18,600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/>
                    </a:p>
                  </a:txBody>
                  <a:tcPr marT="0" marB="0" marR="91425" marL="91425" anchor="ctr"/>
                </a:tc>
              </a:tr>
              <a:tr h="31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11215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17,710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Bk</a:t>
                      </a:r>
                      <a:endParaRPr/>
                    </a:p>
                  </a:txBody>
                  <a:tcPr marT="0" marB="0" marR="91425" marL="91425" anchor="ctr"/>
                </a:tc>
              </a:tr>
              <a:tr h="31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10003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17,270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/>
                    </a:p>
                  </a:txBody>
                  <a:tcPr marT="0" marB="0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7"/>
          <p:cNvSpPr txBox="1"/>
          <p:nvPr>
            <p:ph type="title"/>
          </p:nvPr>
        </p:nvSpPr>
        <p:spPr>
          <a:xfrm>
            <a:off x="580975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Busiest hours</a:t>
            </a:r>
            <a:endParaRPr/>
          </a:p>
        </p:txBody>
      </p:sp>
      <p:sp>
        <p:nvSpPr>
          <p:cNvPr id="532" name="Google Shape;532;p37"/>
          <p:cNvSpPr txBox="1"/>
          <p:nvPr>
            <p:ph idx="1" type="body"/>
          </p:nvPr>
        </p:nvSpPr>
        <p:spPr>
          <a:xfrm>
            <a:off x="628650" y="934427"/>
            <a:ext cx="78867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1100"/>
              <a:t>One of the target station (Penn Station) daily traffic throughout the week:</a:t>
            </a:r>
            <a:endParaRPr sz="1100"/>
          </a:p>
          <a:p>
            <a:pPr indent="-158750" lvl="1" marL="5207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Weekdays &gt; weekends</a:t>
            </a:r>
            <a:endParaRPr sz="1100"/>
          </a:p>
          <a:p>
            <a:pPr indent="-158750" lvl="1" marL="520700" rtl="0" algn="l"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Different peak hours</a:t>
            </a:r>
            <a:endParaRPr sz="1100"/>
          </a:p>
          <a:p>
            <a:pPr indent="0" lvl="0" marL="5207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533" name="Google Shape;5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25" y="1910150"/>
            <a:ext cx="4067249" cy="2926078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7"/>
          <p:cNvSpPr txBox="1"/>
          <p:nvPr/>
        </p:nvSpPr>
        <p:spPr>
          <a:xfrm>
            <a:off x="5045750" y="1795925"/>
            <a:ext cx="10935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5" name="Google Shape;53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7875" y="2001912"/>
            <a:ext cx="4069080" cy="28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38"/>
          <p:cNvPicPr preferRelativeResize="0"/>
          <p:nvPr/>
        </p:nvPicPr>
        <p:blipFill rotWithShape="1">
          <a:blip r:embed="rId3">
            <a:alphaModFix/>
          </a:blip>
          <a:srcRect b="0" l="0" r="53895" t="0"/>
          <a:stretch/>
        </p:blipFill>
        <p:spPr>
          <a:xfrm>
            <a:off x="152400" y="152400"/>
            <a:ext cx="260035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39"/>
          <p:cNvPicPr preferRelativeResize="0"/>
          <p:nvPr/>
        </p:nvPicPr>
        <p:blipFill rotWithShape="1">
          <a:blip r:embed="rId3">
            <a:alphaModFix/>
          </a:blip>
          <a:srcRect b="0" l="0" r="53895" t="0"/>
          <a:stretch/>
        </p:blipFill>
        <p:spPr>
          <a:xfrm>
            <a:off x="152400" y="152400"/>
            <a:ext cx="2600350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9"/>
          <p:cNvPicPr preferRelativeResize="0"/>
          <p:nvPr/>
        </p:nvPicPr>
        <p:blipFill rotWithShape="1">
          <a:blip r:embed="rId4">
            <a:alphaModFix/>
          </a:blip>
          <a:srcRect b="0" l="0" r="53895" t="0"/>
          <a:stretch/>
        </p:blipFill>
        <p:spPr>
          <a:xfrm>
            <a:off x="152400" y="152400"/>
            <a:ext cx="2600350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9"/>
          <p:cNvPicPr preferRelativeResize="0"/>
          <p:nvPr/>
        </p:nvPicPr>
        <p:blipFill rotWithShape="1">
          <a:blip r:embed="rId5">
            <a:alphaModFix/>
          </a:blip>
          <a:srcRect b="0" l="0" r="53893" t="0"/>
          <a:stretch/>
        </p:blipFill>
        <p:spPr>
          <a:xfrm>
            <a:off x="152400" y="152400"/>
            <a:ext cx="260035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loves galas?</a:t>
            </a:r>
            <a:endParaRPr/>
          </a:p>
        </p:txBody>
      </p:sp>
      <p:pic>
        <p:nvPicPr>
          <p:cNvPr id="553" name="Google Shape;5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900" y="1564975"/>
            <a:ext cx="5010200" cy="2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Top busy stations</a:t>
            </a:r>
            <a:endParaRPr/>
          </a:p>
        </p:txBody>
      </p:sp>
      <p:sp>
        <p:nvSpPr>
          <p:cNvPr id="559" name="Google Shape;559;p41"/>
          <p:cNvSpPr txBox="1"/>
          <p:nvPr>
            <p:ph idx="1" type="body"/>
          </p:nvPr>
        </p:nvSpPr>
        <p:spPr>
          <a:xfrm>
            <a:off x="628650" y="939994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22250" lvl="0" marL="177800" rtl="0" algn="l">
              <a:spcBef>
                <a:spcPts val="0"/>
              </a:spcBef>
              <a:spcAft>
                <a:spcPts val="1600"/>
              </a:spcAft>
              <a:buSzPts val="2100"/>
              <a:buChar char="●"/>
            </a:pPr>
            <a:r>
              <a:rPr lang="en" sz="1100"/>
              <a:t>MTA traffic for early summer in 2018 (2019?) </a:t>
            </a:r>
            <a:endParaRPr sz="1100"/>
          </a:p>
        </p:txBody>
      </p:sp>
      <p:sp>
        <p:nvSpPr>
          <p:cNvPr id="560" name="Google Shape;560;p41"/>
          <p:cNvSpPr txBox="1"/>
          <p:nvPr/>
        </p:nvSpPr>
        <p:spPr>
          <a:xfrm>
            <a:off x="1182325" y="2317000"/>
            <a:ext cx="5234700" cy="12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Bar chart race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interaction?</a:t>
            </a:r>
            <a:endParaRPr/>
          </a:p>
        </p:txBody>
      </p:sp>
      <p:sp>
        <p:nvSpPr>
          <p:cNvPr id="566" name="Google Shape;566;p42">
            <a:hlinkClick r:id="rId3"/>
          </p:cNvPr>
          <p:cNvSpPr/>
          <p:nvPr/>
        </p:nvSpPr>
        <p:spPr>
          <a:xfrm>
            <a:off x="2666475" y="1719175"/>
            <a:ext cx="3529500" cy="64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START</a:t>
            </a:r>
            <a:endParaRPr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1043550" y="2074650"/>
            <a:ext cx="69918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rPr lang="en"/>
              <a:t>Get the Women Tech Women Yes street teams maximum engagement with target audience for fundraising effort.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Where?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Stations closest to large tech companies and universities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High volume stations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When?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busiest days at those stations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busiest times of day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96" name="Google Shape;9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0424" y="1459470"/>
            <a:ext cx="2293464" cy="518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sign&#10;&#10;Description automatically generated" id="97" name="Google Shape;9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9249" y="2378551"/>
            <a:ext cx="1704599" cy="5249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98" name="Google Shape;9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33890" y="2232144"/>
            <a:ext cx="1048288" cy="5058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99" name="Google Shape;99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02400" y="3083399"/>
            <a:ext cx="1530575" cy="47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42755" y="3735880"/>
            <a:ext cx="3989521" cy="420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101" name="Google Shape;101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9999" y="1725874"/>
            <a:ext cx="1556625" cy="5188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02" name="Google Shape;102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6273" y="3735879"/>
            <a:ext cx="2390525" cy="6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646150" y="1209650"/>
            <a:ext cx="1834750" cy="116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yellow logo with a black background&#10;&#10;Description automatically generated with low confidence" id="104" name="Google Shape;104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58618" y="2568588"/>
            <a:ext cx="1530588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105" name="Google Shape;105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29997" y="2498299"/>
            <a:ext cx="1834750" cy="84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Who loves tech? 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 rotWithShape="1">
          <a:blip r:embed="rId3">
            <a:alphaModFix/>
          </a:blip>
          <a:srcRect b="0" l="0" r="53895" t="0"/>
          <a:stretch/>
        </p:blipFill>
        <p:spPr>
          <a:xfrm>
            <a:off x="152400" y="152400"/>
            <a:ext cx="2600350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4">
            <a:alphaModFix/>
          </a:blip>
          <a:srcRect b="0" l="0" r="53895" t="0"/>
          <a:stretch/>
        </p:blipFill>
        <p:spPr>
          <a:xfrm>
            <a:off x="152400" y="152400"/>
            <a:ext cx="260035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17" name="Google Shape;11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846" y="1886547"/>
            <a:ext cx="1987394" cy="4496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sign&#10;&#10;Description automatically generated" id="118" name="Google Shape;11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7612" y="3370798"/>
            <a:ext cx="1477115" cy="4549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19" name="Google Shape;11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2853" y="2634340"/>
            <a:ext cx="908390" cy="4383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20" name="Google Shape;12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56935" y="4095594"/>
            <a:ext cx="1326314" cy="409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9926" y="4118140"/>
            <a:ext cx="3457106" cy="364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122" name="Google Shape;122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0460" y="1719622"/>
            <a:ext cx="1348887" cy="4496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23" name="Google Shape;123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55436" y="3333572"/>
            <a:ext cx="2071501" cy="529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58572" y="1437975"/>
            <a:ext cx="1589896" cy="1012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yellow logo with a black background&#10;&#10;Description automatically generated with low confidence" id="125" name="Google Shape;125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79796" y="2532473"/>
            <a:ext cx="1326325" cy="6129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126" name="Google Shape;126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39450" y="2317211"/>
            <a:ext cx="1589896" cy="73480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Who loves tech?  </a:t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 rotWithShape="1">
          <a:blip r:embed="rId13">
            <a:alphaModFix/>
          </a:blip>
          <a:srcRect b="0" l="0" r="53895" t="0"/>
          <a:stretch/>
        </p:blipFill>
        <p:spPr>
          <a:xfrm>
            <a:off x="6398275" y="51450"/>
            <a:ext cx="2708849" cy="50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0" y="0"/>
            <a:ext cx="61821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An alternative of slide 5+6, I don’t think we need an additional slide for the map of these companies/universities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T</a:t>
            </a:r>
            <a:r>
              <a:rPr lang="en"/>
              <a:t>op busy stations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628650" y="939998"/>
            <a:ext cx="78867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22250" lvl="0" marL="1778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100"/>
              <a:t>MTA average daily traffic for early summer in 2018 (2019?) </a:t>
            </a:r>
            <a:endParaRPr sz="1100"/>
          </a:p>
          <a:p>
            <a:pPr indent="-158750" lvl="1" marL="520700" rtl="0" algn="l">
              <a:spcBef>
                <a:spcPts val="1600"/>
              </a:spcBef>
              <a:spcAft>
                <a:spcPts val="1600"/>
              </a:spcAft>
              <a:buSzPts val="1100"/>
              <a:buChar char="○"/>
            </a:pPr>
            <a:r>
              <a:rPr lang="en" sz="1100"/>
              <a:t>Traffic = entries + exits</a:t>
            </a:r>
            <a:endParaRPr sz="1100"/>
          </a:p>
        </p:txBody>
      </p:sp>
      <p:grpSp>
        <p:nvGrpSpPr>
          <p:cNvPr id="136" name="Google Shape;136;p21"/>
          <p:cNvGrpSpPr/>
          <p:nvPr/>
        </p:nvGrpSpPr>
        <p:grpSpPr>
          <a:xfrm>
            <a:off x="1018045" y="1677108"/>
            <a:ext cx="7107896" cy="3349621"/>
            <a:chOff x="1026125" y="1416925"/>
            <a:chExt cx="5638950" cy="2657375"/>
          </a:xfrm>
        </p:grpSpPr>
        <p:sp>
          <p:nvSpPr>
            <p:cNvPr id="137" name="Google Shape;137;p21"/>
            <p:cNvSpPr/>
            <p:nvPr/>
          </p:nvSpPr>
          <p:spPr>
            <a:xfrm>
              <a:off x="1130850" y="1693275"/>
              <a:ext cx="5534225" cy="2310750"/>
            </a:xfrm>
            <a:custGeom>
              <a:rect b="b" l="l" r="r" t="t"/>
              <a:pathLst>
                <a:path extrusionOk="0" h="92430" w="221369">
                  <a:moveTo>
                    <a:pt x="1" y="0"/>
                  </a:moveTo>
                  <a:lnTo>
                    <a:pt x="1" y="92430"/>
                  </a:lnTo>
                  <a:lnTo>
                    <a:pt x="221368" y="92430"/>
                  </a:lnTo>
                  <a:lnTo>
                    <a:pt x="221368" y="0"/>
                  </a:lnTo>
                  <a:close/>
                </a:path>
              </a:pathLst>
            </a:custGeom>
            <a:solidFill>
              <a:srgbClr val="EAEA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1382500" y="1693275"/>
              <a:ext cx="25" cy="2310750"/>
            </a:xfrm>
            <a:custGeom>
              <a:rect b="b" l="l" r="r" t="t"/>
              <a:pathLst>
                <a:path extrusionOk="0" fill="none" h="92430" w="1">
                  <a:moveTo>
                    <a:pt x="0" y="92430"/>
                  </a:moveTo>
                  <a:lnTo>
                    <a:pt x="0" y="0"/>
                  </a:lnTo>
                </a:path>
              </a:pathLst>
            </a:custGeom>
            <a:noFill/>
            <a:ln cap="rnd" cmpd="sng" w="29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1276175" y="4018500"/>
              <a:ext cx="30175" cy="44475"/>
            </a:xfrm>
            <a:custGeom>
              <a:rect b="b" l="l" r="r" t="t"/>
              <a:pathLst>
                <a:path extrusionOk="0" h="1779" w="1207">
                  <a:moveTo>
                    <a:pt x="599" y="1"/>
                  </a:moveTo>
                  <a:cubicBezTo>
                    <a:pt x="408" y="1"/>
                    <a:pt x="263" y="46"/>
                    <a:pt x="163" y="137"/>
                  </a:cubicBezTo>
                  <a:cubicBezTo>
                    <a:pt x="55" y="219"/>
                    <a:pt x="0" y="337"/>
                    <a:pt x="0" y="491"/>
                  </a:cubicBezTo>
                  <a:cubicBezTo>
                    <a:pt x="0" y="627"/>
                    <a:pt x="37" y="726"/>
                    <a:pt x="118" y="799"/>
                  </a:cubicBezTo>
                  <a:cubicBezTo>
                    <a:pt x="191" y="872"/>
                    <a:pt x="318" y="926"/>
                    <a:pt x="490" y="962"/>
                  </a:cubicBezTo>
                  <a:lnTo>
                    <a:pt x="626" y="989"/>
                  </a:lnTo>
                  <a:cubicBezTo>
                    <a:pt x="744" y="1008"/>
                    <a:pt x="835" y="1044"/>
                    <a:pt x="880" y="1089"/>
                  </a:cubicBezTo>
                  <a:cubicBezTo>
                    <a:pt x="934" y="1134"/>
                    <a:pt x="961" y="1207"/>
                    <a:pt x="961" y="1289"/>
                  </a:cubicBezTo>
                  <a:cubicBezTo>
                    <a:pt x="961" y="1388"/>
                    <a:pt x="925" y="1461"/>
                    <a:pt x="853" y="1506"/>
                  </a:cubicBezTo>
                  <a:cubicBezTo>
                    <a:pt x="780" y="1561"/>
                    <a:pt x="680" y="1588"/>
                    <a:pt x="544" y="1588"/>
                  </a:cubicBezTo>
                  <a:cubicBezTo>
                    <a:pt x="463" y="1588"/>
                    <a:pt x="372" y="1570"/>
                    <a:pt x="281" y="1552"/>
                  </a:cubicBezTo>
                  <a:cubicBezTo>
                    <a:pt x="191" y="1524"/>
                    <a:pt x="100" y="1479"/>
                    <a:pt x="9" y="1425"/>
                  </a:cubicBezTo>
                  <a:lnTo>
                    <a:pt x="9" y="1669"/>
                  </a:lnTo>
                  <a:cubicBezTo>
                    <a:pt x="100" y="1706"/>
                    <a:pt x="200" y="1733"/>
                    <a:pt x="290" y="1751"/>
                  </a:cubicBezTo>
                  <a:cubicBezTo>
                    <a:pt x="381" y="1769"/>
                    <a:pt x="463" y="1778"/>
                    <a:pt x="544" y="1778"/>
                  </a:cubicBezTo>
                  <a:cubicBezTo>
                    <a:pt x="762" y="1778"/>
                    <a:pt x="925" y="1733"/>
                    <a:pt x="1034" y="1651"/>
                  </a:cubicBezTo>
                  <a:cubicBezTo>
                    <a:pt x="1143" y="1561"/>
                    <a:pt x="1206" y="1434"/>
                    <a:pt x="1206" y="1270"/>
                  </a:cubicBezTo>
                  <a:cubicBezTo>
                    <a:pt x="1206" y="1134"/>
                    <a:pt x="1161" y="1026"/>
                    <a:pt x="1079" y="944"/>
                  </a:cubicBezTo>
                  <a:cubicBezTo>
                    <a:pt x="998" y="862"/>
                    <a:pt x="871" y="799"/>
                    <a:pt x="698" y="763"/>
                  </a:cubicBezTo>
                  <a:lnTo>
                    <a:pt x="553" y="735"/>
                  </a:lnTo>
                  <a:cubicBezTo>
                    <a:pt x="426" y="717"/>
                    <a:pt x="345" y="681"/>
                    <a:pt x="299" y="645"/>
                  </a:cubicBezTo>
                  <a:cubicBezTo>
                    <a:pt x="254" y="609"/>
                    <a:pt x="227" y="554"/>
                    <a:pt x="227" y="473"/>
                  </a:cubicBezTo>
                  <a:cubicBezTo>
                    <a:pt x="227" y="382"/>
                    <a:pt x="263" y="318"/>
                    <a:pt x="336" y="264"/>
                  </a:cubicBezTo>
                  <a:cubicBezTo>
                    <a:pt x="399" y="219"/>
                    <a:pt x="499" y="191"/>
                    <a:pt x="626" y="191"/>
                  </a:cubicBezTo>
                  <a:cubicBezTo>
                    <a:pt x="698" y="191"/>
                    <a:pt x="771" y="200"/>
                    <a:pt x="853" y="228"/>
                  </a:cubicBezTo>
                  <a:cubicBezTo>
                    <a:pt x="925" y="246"/>
                    <a:pt x="1007" y="273"/>
                    <a:pt x="1097" y="318"/>
                  </a:cubicBezTo>
                  <a:lnTo>
                    <a:pt x="1097" y="92"/>
                  </a:lnTo>
                  <a:cubicBezTo>
                    <a:pt x="1007" y="64"/>
                    <a:pt x="925" y="37"/>
                    <a:pt x="844" y="28"/>
                  </a:cubicBezTo>
                  <a:cubicBezTo>
                    <a:pt x="762" y="10"/>
                    <a:pt x="680" y="1"/>
                    <a:pt x="599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1314475" y="4030075"/>
              <a:ext cx="26775" cy="32900"/>
            </a:xfrm>
            <a:custGeom>
              <a:rect b="b" l="l" r="r" t="t"/>
              <a:pathLst>
                <a:path extrusionOk="0" h="1316" w="1071">
                  <a:moveTo>
                    <a:pt x="1" y="0"/>
                  </a:moveTo>
                  <a:lnTo>
                    <a:pt x="1" y="771"/>
                  </a:lnTo>
                  <a:cubicBezTo>
                    <a:pt x="1" y="953"/>
                    <a:pt x="37" y="1089"/>
                    <a:pt x="110" y="1170"/>
                  </a:cubicBezTo>
                  <a:cubicBezTo>
                    <a:pt x="191" y="1261"/>
                    <a:pt x="300" y="1315"/>
                    <a:pt x="445" y="1315"/>
                  </a:cubicBezTo>
                  <a:cubicBezTo>
                    <a:pt x="536" y="1315"/>
                    <a:pt x="617" y="1297"/>
                    <a:pt x="681" y="1252"/>
                  </a:cubicBezTo>
                  <a:cubicBezTo>
                    <a:pt x="753" y="1216"/>
                    <a:pt x="808" y="1161"/>
                    <a:pt x="862" y="1080"/>
                  </a:cubicBezTo>
                  <a:lnTo>
                    <a:pt x="862" y="1279"/>
                  </a:lnTo>
                  <a:lnTo>
                    <a:pt x="1071" y="1279"/>
                  </a:lnTo>
                  <a:lnTo>
                    <a:pt x="1071" y="0"/>
                  </a:lnTo>
                  <a:lnTo>
                    <a:pt x="862" y="0"/>
                  </a:lnTo>
                  <a:lnTo>
                    <a:pt x="862" y="726"/>
                  </a:lnTo>
                  <a:cubicBezTo>
                    <a:pt x="862" y="853"/>
                    <a:pt x="826" y="953"/>
                    <a:pt x="762" y="1025"/>
                  </a:cubicBezTo>
                  <a:cubicBezTo>
                    <a:pt x="699" y="1098"/>
                    <a:pt x="608" y="1134"/>
                    <a:pt x="490" y="1134"/>
                  </a:cubicBezTo>
                  <a:cubicBezTo>
                    <a:pt x="400" y="1134"/>
                    <a:pt x="327" y="1098"/>
                    <a:pt x="282" y="1043"/>
                  </a:cubicBezTo>
                  <a:cubicBezTo>
                    <a:pt x="227" y="980"/>
                    <a:pt x="209" y="889"/>
                    <a:pt x="209" y="762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1351875" y="4029175"/>
              <a:ext cx="26775" cy="32900"/>
            </a:xfrm>
            <a:custGeom>
              <a:rect b="b" l="l" r="r" t="t"/>
              <a:pathLst>
                <a:path extrusionOk="0" h="1316" w="1071">
                  <a:moveTo>
                    <a:pt x="627" y="0"/>
                  </a:moveTo>
                  <a:cubicBezTo>
                    <a:pt x="536" y="0"/>
                    <a:pt x="454" y="18"/>
                    <a:pt x="391" y="64"/>
                  </a:cubicBezTo>
                  <a:cubicBezTo>
                    <a:pt x="318" y="100"/>
                    <a:pt x="264" y="154"/>
                    <a:pt x="210" y="236"/>
                  </a:cubicBezTo>
                  <a:lnTo>
                    <a:pt x="210" y="36"/>
                  </a:lnTo>
                  <a:lnTo>
                    <a:pt x="1" y="36"/>
                  </a:lnTo>
                  <a:lnTo>
                    <a:pt x="1" y="1315"/>
                  </a:lnTo>
                  <a:lnTo>
                    <a:pt x="210" y="1315"/>
                  </a:lnTo>
                  <a:lnTo>
                    <a:pt x="210" y="590"/>
                  </a:lnTo>
                  <a:cubicBezTo>
                    <a:pt x="210" y="463"/>
                    <a:pt x="246" y="363"/>
                    <a:pt x="309" y="290"/>
                  </a:cubicBezTo>
                  <a:cubicBezTo>
                    <a:pt x="373" y="218"/>
                    <a:pt x="463" y="182"/>
                    <a:pt x="581" y="182"/>
                  </a:cubicBezTo>
                  <a:cubicBezTo>
                    <a:pt x="672" y="182"/>
                    <a:pt x="745" y="218"/>
                    <a:pt x="790" y="272"/>
                  </a:cubicBezTo>
                  <a:cubicBezTo>
                    <a:pt x="835" y="336"/>
                    <a:pt x="862" y="426"/>
                    <a:pt x="862" y="544"/>
                  </a:cubicBezTo>
                  <a:lnTo>
                    <a:pt x="862" y="1315"/>
                  </a:lnTo>
                  <a:lnTo>
                    <a:pt x="1071" y="1315"/>
                  </a:lnTo>
                  <a:lnTo>
                    <a:pt x="1071" y="544"/>
                  </a:lnTo>
                  <a:cubicBezTo>
                    <a:pt x="1071" y="363"/>
                    <a:pt x="1035" y="236"/>
                    <a:pt x="962" y="136"/>
                  </a:cubicBezTo>
                  <a:cubicBezTo>
                    <a:pt x="881" y="46"/>
                    <a:pt x="772" y="0"/>
                    <a:pt x="627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1386800" y="4017600"/>
              <a:ext cx="28825" cy="45375"/>
            </a:xfrm>
            <a:custGeom>
              <a:rect b="b" l="l" r="r" t="t"/>
              <a:pathLst>
                <a:path extrusionOk="0" h="1815" w="1153">
                  <a:moveTo>
                    <a:pt x="581" y="645"/>
                  </a:moveTo>
                  <a:cubicBezTo>
                    <a:pt x="690" y="645"/>
                    <a:pt x="780" y="690"/>
                    <a:pt x="844" y="771"/>
                  </a:cubicBezTo>
                  <a:cubicBezTo>
                    <a:pt x="907" y="862"/>
                    <a:pt x="934" y="989"/>
                    <a:pt x="934" y="1143"/>
                  </a:cubicBezTo>
                  <a:cubicBezTo>
                    <a:pt x="934" y="1297"/>
                    <a:pt x="907" y="1415"/>
                    <a:pt x="844" y="1506"/>
                  </a:cubicBezTo>
                  <a:cubicBezTo>
                    <a:pt x="780" y="1597"/>
                    <a:pt x="690" y="1633"/>
                    <a:pt x="581" y="1633"/>
                  </a:cubicBezTo>
                  <a:cubicBezTo>
                    <a:pt x="472" y="1633"/>
                    <a:pt x="381" y="1597"/>
                    <a:pt x="318" y="1506"/>
                  </a:cubicBezTo>
                  <a:cubicBezTo>
                    <a:pt x="254" y="1415"/>
                    <a:pt x="218" y="1297"/>
                    <a:pt x="218" y="1143"/>
                  </a:cubicBezTo>
                  <a:cubicBezTo>
                    <a:pt x="218" y="989"/>
                    <a:pt x="254" y="862"/>
                    <a:pt x="318" y="771"/>
                  </a:cubicBezTo>
                  <a:cubicBezTo>
                    <a:pt x="381" y="690"/>
                    <a:pt x="472" y="645"/>
                    <a:pt x="581" y="645"/>
                  </a:cubicBezTo>
                  <a:close/>
                  <a:moveTo>
                    <a:pt x="934" y="1"/>
                  </a:moveTo>
                  <a:lnTo>
                    <a:pt x="934" y="690"/>
                  </a:lnTo>
                  <a:cubicBezTo>
                    <a:pt x="898" y="617"/>
                    <a:pt x="835" y="563"/>
                    <a:pt x="771" y="527"/>
                  </a:cubicBezTo>
                  <a:cubicBezTo>
                    <a:pt x="708" y="481"/>
                    <a:pt x="626" y="463"/>
                    <a:pt x="526" y="463"/>
                  </a:cubicBezTo>
                  <a:cubicBezTo>
                    <a:pt x="372" y="463"/>
                    <a:pt x="245" y="527"/>
                    <a:pt x="146" y="654"/>
                  </a:cubicBezTo>
                  <a:cubicBezTo>
                    <a:pt x="55" y="771"/>
                    <a:pt x="0" y="935"/>
                    <a:pt x="0" y="1134"/>
                  </a:cubicBezTo>
                  <a:cubicBezTo>
                    <a:pt x="0" y="1343"/>
                    <a:pt x="55" y="1506"/>
                    <a:pt x="146" y="1624"/>
                  </a:cubicBezTo>
                  <a:cubicBezTo>
                    <a:pt x="245" y="1751"/>
                    <a:pt x="372" y="1814"/>
                    <a:pt x="526" y="1814"/>
                  </a:cubicBezTo>
                  <a:cubicBezTo>
                    <a:pt x="626" y="1814"/>
                    <a:pt x="708" y="1796"/>
                    <a:pt x="771" y="1760"/>
                  </a:cubicBezTo>
                  <a:cubicBezTo>
                    <a:pt x="835" y="1715"/>
                    <a:pt x="898" y="1660"/>
                    <a:pt x="934" y="1588"/>
                  </a:cubicBezTo>
                  <a:lnTo>
                    <a:pt x="934" y="1778"/>
                  </a:lnTo>
                  <a:lnTo>
                    <a:pt x="1152" y="1778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1424425" y="4029175"/>
              <a:ext cx="27000" cy="33800"/>
            </a:xfrm>
            <a:custGeom>
              <a:rect b="b" l="l" r="r" t="t"/>
              <a:pathLst>
                <a:path extrusionOk="0" h="1352" w="1080">
                  <a:moveTo>
                    <a:pt x="871" y="671"/>
                  </a:moveTo>
                  <a:lnTo>
                    <a:pt x="871" y="717"/>
                  </a:lnTo>
                  <a:cubicBezTo>
                    <a:pt x="871" y="862"/>
                    <a:pt x="835" y="970"/>
                    <a:pt x="762" y="1052"/>
                  </a:cubicBezTo>
                  <a:cubicBezTo>
                    <a:pt x="690" y="1134"/>
                    <a:pt x="599" y="1170"/>
                    <a:pt x="481" y="1170"/>
                  </a:cubicBezTo>
                  <a:cubicBezTo>
                    <a:pt x="400" y="1170"/>
                    <a:pt x="327" y="1152"/>
                    <a:pt x="282" y="1106"/>
                  </a:cubicBezTo>
                  <a:cubicBezTo>
                    <a:pt x="236" y="1061"/>
                    <a:pt x="209" y="1007"/>
                    <a:pt x="209" y="934"/>
                  </a:cubicBezTo>
                  <a:cubicBezTo>
                    <a:pt x="209" y="834"/>
                    <a:pt x="236" y="771"/>
                    <a:pt x="309" y="735"/>
                  </a:cubicBezTo>
                  <a:cubicBezTo>
                    <a:pt x="372" y="689"/>
                    <a:pt x="490" y="671"/>
                    <a:pt x="663" y="671"/>
                  </a:cubicBezTo>
                  <a:close/>
                  <a:moveTo>
                    <a:pt x="527" y="0"/>
                  </a:moveTo>
                  <a:cubicBezTo>
                    <a:pt x="454" y="0"/>
                    <a:pt x="391" y="9"/>
                    <a:pt x="318" y="27"/>
                  </a:cubicBezTo>
                  <a:cubicBezTo>
                    <a:pt x="246" y="36"/>
                    <a:pt x="164" y="64"/>
                    <a:pt x="91" y="91"/>
                  </a:cubicBezTo>
                  <a:lnTo>
                    <a:pt x="91" y="290"/>
                  </a:lnTo>
                  <a:cubicBezTo>
                    <a:pt x="155" y="254"/>
                    <a:pt x="218" y="227"/>
                    <a:pt x="291" y="209"/>
                  </a:cubicBezTo>
                  <a:cubicBezTo>
                    <a:pt x="363" y="191"/>
                    <a:pt x="427" y="182"/>
                    <a:pt x="499" y="182"/>
                  </a:cubicBezTo>
                  <a:cubicBezTo>
                    <a:pt x="617" y="182"/>
                    <a:pt x="708" y="209"/>
                    <a:pt x="771" y="263"/>
                  </a:cubicBezTo>
                  <a:cubicBezTo>
                    <a:pt x="835" y="318"/>
                    <a:pt x="871" y="390"/>
                    <a:pt x="871" y="490"/>
                  </a:cubicBezTo>
                  <a:lnTo>
                    <a:pt x="871" y="508"/>
                  </a:lnTo>
                  <a:lnTo>
                    <a:pt x="572" y="508"/>
                  </a:lnTo>
                  <a:cubicBezTo>
                    <a:pt x="382" y="508"/>
                    <a:pt x="236" y="544"/>
                    <a:pt x="137" y="617"/>
                  </a:cubicBezTo>
                  <a:cubicBezTo>
                    <a:pt x="46" y="689"/>
                    <a:pt x="1" y="798"/>
                    <a:pt x="1" y="943"/>
                  </a:cubicBezTo>
                  <a:cubicBezTo>
                    <a:pt x="1" y="1070"/>
                    <a:pt x="37" y="1161"/>
                    <a:pt x="110" y="1233"/>
                  </a:cubicBezTo>
                  <a:cubicBezTo>
                    <a:pt x="191" y="1315"/>
                    <a:pt x="291" y="1351"/>
                    <a:pt x="427" y="1351"/>
                  </a:cubicBezTo>
                  <a:cubicBezTo>
                    <a:pt x="527" y="1351"/>
                    <a:pt x="617" y="1333"/>
                    <a:pt x="690" y="1297"/>
                  </a:cubicBezTo>
                  <a:cubicBezTo>
                    <a:pt x="762" y="1252"/>
                    <a:pt x="817" y="1197"/>
                    <a:pt x="871" y="1125"/>
                  </a:cubicBezTo>
                  <a:lnTo>
                    <a:pt x="871" y="1315"/>
                  </a:lnTo>
                  <a:lnTo>
                    <a:pt x="1080" y="1315"/>
                  </a:lnTo>
                  <a:lnTo>
                    <a:pt x="1080" y="581"/>
                  </a:lnTo>
                  <a:cubicBezTo>
                    <a:pt x="1080" y="390"/>
                    <a:pt x="1034" y="245"/>
                    <a:pt x="944" y="145"/>
                  </a:cubicBezTo>
                  <a:cubicBezTo>
                    <a:pt x="853" y="55"/>
                    <a:pt x="708" y="0"/>
                    <a:pt x="527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1458425" y="4030075"/>
              <a:ext cx="31325" cy="44225"/>
            </a:xfrm>
            <a:custGeom>
              <a:rect b="b" l="l" r="r" t="t"/>
              <a:pathLst>
                <a:path extrusionOk="0" h="1769" w="1253">
                  <a:moveTo>
                    <a:pt x="1" y="0"/>
                  </a:moveTo>
                  <a:lnTo>
                    <a:pt x="518" y="1261"/>
                  </a:lnTo>
                  <a:lnTo>
                    <a:pt x="482" y="1352"/>
                  </a:lnTo>
                  <a:cubicBezTo>
                    <a:pt x="445" y="1460"/>
                    <a:pt x="409" y="1524"/>
                    <a:pt x="373" y="1551"/>
                  </a:cubicBezTo>
                  <a:cubicBezTo>
                    <a:pt x="345" y="1578"/>
                    <a:pt x="300" y="1587"/>
                    <a:pt x="237" y="1587"/>
                  </a:cubicBezTo>
                  <a:lnTo>
                    <a:pt x="119" y="1587"/>
                  </a:lnTo>
                  <a:lnTo>
                    <a:pt x="119" y="1769"/>
                  </a:lnTo>
                  <a:lnTo>
                    <a:pt x="282" y="1769"/>
                  </a:lnTo>
                  <a:cubicBezTo>
                    <a:pt x="382" y="1769"/>
                    <a:pt x="454" y="1741"/>
                    <a:pt x="509" y="1696"/>
                  </a:cubicBezTo>
                  <a:cubicBezTo>
                    <a:pt x="572" y="1651"/>
                    <a:pt x="627" y="1551"/>
                    <a:pt x="681" y="1397"/>
                  </a:cubicBezTo>
                  <a:lnTo>
                    <a:pt x="1252" y="0"/>
                  </a:lnTo>
                  <a:lnTo>
                    <a:pt x="1026" y="0"/>
                  </a:lnTo>
                  <a:lnTo>
                    <a:pt x="627" y="998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2220825" y="1693275"/>
              <a:ext cx="25" cy="2310750"/>
            </a:xfrm>
            <a:custGeom>
              <a:rect b="b" l="l" r="r" t="t"/>
              <a:pathLst>
                <a:path extrusionOk="0" fill="none" h="92430" w="1">
                  <a:moveTo>
                    <a:pt x="1" y="92430"/>
                  </a:moveTo>
                  <a:lnTo>
                    <a:pt x="1" y="0"/>
                  </a:lnTo>
                </a:path>
              </a:pathLst>
            </a:custGeom>
            <a:noFill/>
            <a:ln cap="rnd" cmpd="sng" w="29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2109975" y="4019425"/>
              <a:ext cx="39000" cy="42650"/>
            </a:xfrm>
            <a:custGeom>
              <a:rect b="b" l="l" r="r" t="t"/>
              <a:pathLst>
                <a:path extrusionOk="0" h="1706" w="1560">
                  <a:moveTo>
                    <a:pt x="0" y="0"/>
                  </a:moveTo>
                  <a:lnTo>
                    <a:pt x="0" y="1705"/>
                  </a:lnTo>
                  <a:lnTo>
                    <a:pt x="227" y="1705"/>
                  </a:lnTo>
                  <a:lnTo>
                    <a:pt x="227" y="209"/>
                  </a:lnTo>
                  <a:lnTo>
                    <a:pt x="671" y="1379"/>
                  </a:lnTo>
                  <a:lnTo>
                    <a:pt x="898" y="1379"/>
                  </a:lnTo>
                  <a:lnTo>
                    <a:pt x="1342" y="209"/>
                  </a:lnTo>
                  <a:lnTo>
                    <a:pt x="1342" y="1705"/>
                  </a:lnTo>
                  <a:lnTo>
                    <a:pt x="1560" y="1705"/>
                  </a:lnTo>
                  <a:lnTo>
                    <a:pt x="1560" y="0"/>
                  </a:lnTo>
                  <a:lnTo>
                    <a:pt x="1224" y="0"/>
                  </a:lnTo>
                  <a:lnTo>
                    <a:pt x="780" y="1161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2158025" y="4029175"/>
              <a:ext cx="29500" cy="33800"/>
            </a:xfrm>
            <a:custGeom>
              <a:rect b="b" l="l" r="r" t="t"/>
              <a:pathLst>
                <a:path extrusionOk="0" h="1352" w="1180">
                  <a:moveTo>
                    <a:pt x="590" y="182"/>
                  </a:moveTo>
                  <a:cubicBezTo>
                    <a:pt x="699" y="182"/>
                    <a:pt x="790" y="227"/>
                    <a:pt x="853" y="318"/>
                  </a:cubicBezTo>
                  <a:cubicBezTo>
                    <a:pt x="926" y="399"/>
                    <a:pt x="953" y="526"/>
                    <a:pt x="953" y="671"/>
                  </a:cubicBezTo>
                  <a:cubicBezTo>
                    <a:pt x="953" y="825"/>
                    <a:pt x="926" y="952"/>
                    <a:pt x="853" y="1034"/>
                  </a:cubicBezTo>
                  <a:cubicBezTo>
                    <a:pt x="790" y="1125"/>
                    <a:pt x="699" y="1170"/>
                    <a:pt x="590" y="1170"/>
                  </a:cubicBezTo>
                  <a:cubicBezTo>
                    <a:pt x="472" y="1170"/>
                    <a:pt x="382" y="1125"/>
                    <a:pt x="318" y="1034"/>
                  </a:cubicBezTo>
                  <a:cubicBezTo>
                    <a:pt x="255" y="952"/>
                    <a:pt x="227" y="825"/>
                    <a:pt x="227" y="671"/>
                  </a:cubicBezTo>
                  <a:cubicBezTo>
                    <a:pt x="227" y="526"/>
                    <a:pt x="255" y="399"/>
                    <a:pt x="318" y="318"/>
                  </a:cubicBezTo>
                  <a:cubicBezTo>
                    <a:pt x="391" y="227"/>
                    <a:pt x="481" y="182"/>
                    <a:pt x="590" y="182"/>
                  </a:cubicBezTo>
                  <a:close/>
                  <a:moveTo>
                    <a:pt x="590" y="0"/>
                  </a:moveTo>
                  <a:cubicBezTo>
                    <a:pt x="409" y="0"/>
                    <a:pt x="264" y="64"/>
                    <a:pt x="155" y="182"/>
                  </a:cubicBezTo>
                  <a:cubicBezTo>
                    <a:pt x="55" y="299"/>
                    <a:pt x="1" y="463"/>
                    <a:pt x="1" y="680"/>
                  </a:cubicBezTo>
                  <a:cubicBezTo>
                    <a:pt x="1" y="889"/>
                    <a:pt x="55" y="1052"/>
                    <a:pt x="155" y="1170"/>
                  </a:cubicBezTo>
                  <a:cubicBezTo>
                    <a:pt x="264" y="1288"/>
                    <a:pt x="409" y="1351"/>
                    <a:pt x="590" y="1351"/>
                  </a:cubicBezTo>
                  <a:cubicBezTo>
                    <a:pt x="771" y="1351"/>
                    <a:pt x="917" y="1288"/>
                    <a:pt x="1025" y="1170"/>
                  </a:cubicBezTo>
                  <a:cubicBezTo>
                    <a:pt x="1125" y="1052"/>
                    <a:pt x="1180" y="889"/>
                    <a:pt x="1180" y="671"/>
                  </a:cubicBezTo>
                  <a:cubicBezTo>
                    <a:pt x="1180" y="463"/>
                    <a:pt x="1125" y="299"/>
                    <a:pt x="1025" y="182"/>
                  </a:cubicBezTo>
                  <a:cubicBezTo>
                    <a:pt x="917" y="64"/>
                    <a:pt x="771" y="0"/>
                    <a:pt x="590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2195900" y="4029175"/>
              <a:ext cx="27000" cy="32900"/>
            </a:xfrm>
            <a:custGeom>
              <a:rect b="b" l="l" r="r" t="t"/>
              <a:pathLst>
                <a:path extrusionOk="0" h="1316" w="1080">
                  <a:moveTo>
                    <a:pt x="626" y="0"/>
                  </a:moveTo>
                  <a:cubicBezTo>
                    <a:pt x="535" y="0"/>
                    <a:pt x="462" y="18"/>
                    <a:pt x="390" y="64"/>
                  </a:cubicBezTo>
                  <a:cubicBezTo>
                    <a:pt x="326" y="100"/>
                    <a:pt x="263" y="154"/>
                    <a:pt x="218" y="236"/>
                  </a:cubicBezTo>
                  <a:lnTo>
                    <a:pt x="218" y="36"/>
                  </a:lnTo>
                  <a:lnTo>
                    <a:pt x="0" y="36"/>
                  </a:lnTo>
                  <a:lnTo>
                    <a:pt x="0" y="1315"/>
                  </a:lnTo>
                  <a:lnTo>
                    <a:pt x="218" y="1315"/>
                  </a:lnTo>
                  <a:lnTo>
                    <a:pt x="218" y="590"/>
                  </a:lnTo>
                  <a:cubicBezTo>
                    <a:pt x="218" y="463"/>
                    <a:pt x="245" y="363"/>
                    <a:pt x="308" y="290"/>
                  </a:cubicBezTo>
                  <a:cubicBezTo>
                    <a:pt x="381" y="218"/>
                    <a:pt x="472" y="182"/>
                    <a:pt x="580" y="182"/>
                  </a:cubicBezTo>
                  <a:cubicBezTo>
                    <a:pt x="680" y="182"/>
                    <a:pt x="744" y="218"/>
                    <a:pt x="798" y="272"/>
                  </a:cubicBezTo>
                  <a:cubicBezTo>
                    <a:pt x="843" y="336"/>
                    <a:pt x="861" y="426"/>
                    <a:pt x="861" y="544"/>
                  </a:cubicBezTo>
                  <a:lnTo>
                    <a:pt x="861" y="1315"/>
                  </a:lnTo>
                  <a:lnTo>
                    <a:pt x="1079" y="1315"/>
                  </a:lnTo>
                  <a:lnTo>
                    <a:pt x="1079" y="544"/>
                  </a:lnTo>
                  <a:cubicBezTo>
                    <a:pt x="1079" y="363"/>
                    <a:pt x="1043" y="236"/>
                    <a:pt x="961" y="136"/>
                  </a:cubicBezTo>
                  <a:cubicBezTo>
                    <a:pt x="889" y="46"/>
                    <a:pt x="780" y="0"/>
                    <a:pt x="626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2231025" y="4017600"/>
              <a:ext cx="28600" cy="45375"/>
            </a:xfrm>
            <a:custGeom>
              <a:rect b="b" l="l" r="r" t="t"/>
              <a:pathLst>
                <a:path extrusionOk="0" h="1815" w="1144">
                  <a:moveTo>
                    <a:pt x="572" y="645"/>
                  </a:moveTo>
                  <a:cubicBezTo>
                    <a:pt x="690" y="645"/>
                    <a:pt x="771" y="690"/>
                    <a:pt x="835" y="771"/>
                  </a:cubicBezTo>
                  <a:cubicBezTo>
                    <a:pt x="898" y="862"/>
                    <a:pt x="935" y="989"/>
                    <a:pt x="935" y="1143"/>
                  </a:cubicBezTo>
                  <a:cubicBezTo>
                    <a:pt x="935" y="1297"/>
                    <a:pt x="898" y="1415"/>
                    <a:pt x="835" y="1506"/>
                  </a:cubicBezTo>
                  <a:cubicBezTo>
                    <a:pt x="771" y="1597"/>
                    <a:pt x="690" y="1633"/>
                    <a:pt x="572" y="1633"/>
                  </a:cubicBezTo>
                  <a:cubicBezTo>
                    <a:pt x="463" y="1633"/>
                    <a:pt x="381" y="1597"/>
                    <a:pt x="309" y="1506"/>
                  </a:cubicBezTo>
                  <a:cubicBezTo>
                    <a:pt x="245" y="1415"/>
                    <a:pt x="218" y="1297"/>
                    <a:pt x="218" y="1143"/>
                  </a:cubicBezTo>
                  <a:cubicBezTo>
                    <a:pt x="218" y="989"/>
                    <a:pt x="245" y="862"/>
                    <a:pt x="309" y="771"/>
                  </a:cubicBezTo>
                  <a:cubicBezTo>
                    <a:pt x="381" y="690"/>
                    <a:pt x="463" y="645"/>
                    <a:pt x="572" y="645"/>
                  </a:cubicBezTo>
                  <a:close/>
                  <a:moveTo>
                    <a:pt x="935" y="1"/>
                  </a:moveTo>
                  <a:lnTo>
                    <a:pt x="935" y="690"/>
                  </a:lnTo>
                  <a:cubicBezTo>
                    <a:pt x="889" y="617"/>
                    <a:pt x="835" y="563"/>
                    <a:pt x="762" y="527"/>
                  </a:cubicBezTo>
                  <a:cubicBezTo>
                    <a:pt x="699" y="481"/>
                    <a:pt x="617" y="463"/>
                    <a:pt x="527" y="463"/>
                  </a:cubicBezTo>
                  <a:cubicBezTo>
                    <a:pt x="372" y="463"/>
                    <a:pt x="245" y="527"/>
                    <a:pt x="146" y="654"/>
                  </a:cubicBezTo>
                  <a:cubicBezTo>
                    <a:pt x="46" y="771"/>
                    <a:pt x="1" y="935"/>
                    <a:pt x="1" y="1143"/>
                  </a:cubicBezTo>
                  <a:cubicBezTo>
                    <a:pt x="1" y="1343"/>
                    <a:pt x="46" y="1506"/>
                    <a:pt x="146" y="1624"/>
                  </a:cubicBezTo>
                  <a:cubicBezTo>
                    <a:pt x="245" y="1751"/>
                    <a:pt x="372" y="1814"/>
                    <a:pt x="527" y="1814"/>
                  </a:cubicBezTo>
                  <a:cubicBezTo>
                    <a:pt x="617" y="1814"/>
                    <a:pt x="699" y="1796"/>
                    <a:pt x="771" y="1760"/>
                  </a:cubicBezTo>
                  <a:cubicBezTo>
                    <a:pt x="835" y="1715"/>
                    <a:pt x="889" y="1660"/>
                    <a:pt x="935" y="1588"/>
                  </a:cubicBezTo>
                  <a:lnTo>
                    <a:pt x="935" y="1778"/>
                  </a:lnTo>
                  <a:lnTo>
                    <a:pt x="1143" y="1778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2268425" y="4029175"/>
              <a:ext cx="27000" cy="33800"/>
            </a:xfrm>
            <a:custGeom>
              <a:rect b="b" l="l" r="r" t="t"/>
              <a:pathLst>
                <a:path extrusionOk="0" h="1352" w="1080">
                  <a:moveTo>
                    <a:pt x="871" y="671"/>
                  </a:moveTo>
                  <a:lnTo>
                    <a:pt x="871" y="717"/>
                  </a:lnTo>
                  <a:cubicBezTo>
                    <a:pt x="871" y="862"/>
                    <a:pt x="835" y="970"/>
                    <a:pt x="762" y="1052"/>
                  </a:cubicBezTo>
                  <a:cubicBezTo>
                    <a:pt x="699" y="1134"/>
                    <a:pt x="599" y="1170"/>
                    <a:pt x="481" y="1170"/>
                  </a:cubicBezTo>
                  <a:cubicBezTo>
                    <a:pt x="400" y="1170"/>
                    <a:pt x="336" y="1152"/>
                    <a:pt x="282" y="1106"/>
                  </a:cubicBezTo>
                  <a:cubicBezTo>
                    <a:pt x="237" y="1061"/>
                    <a:pt x="209" y="1007"/>
                    <a:pt x="209" y="934"/>
                  </a:cubicBezTo>
                  <a:cubicBezTo>
                    <a:pt x="209" y="834"/>
                    <a:pt x="246" y="771"/>
                    <a:pt x="309" y="735"/>
                  </a:cubicBezTo>
                  <a:cubicBezTo>
                    <a:pt x="373" y="689"/>
                    <a:pt x="490" y="671"/>
                    <a:pt x="663" y="671"/>
                  </a:cubicBezTo>
                  <a:close/>
                  <a:moveTo>
                    <a:pt x="536" y="0"/>
                  </a:moveTo>
                  <a:cubicBezTo>
                    <a:pt x="463" y="0"/>
                    <a:pt x="391" y="9"/>
                    <a:pt x="318" y="27"/>
                  </a:cubicBezTo>
                  <a:cubicBezTo>
                    <a:pt x="246" y="36"/>
                    <a:pt x="173" y="64"/>
                    <a:pt x="91" y="91"/>
                  </a:cubicBezTo>
                  <a:lnTo>
                    <a:pt x="91" y="290"/>
                  </a:lnTo>
                  <a:cubicBezTo>
                    <a:pt x="155" y="254"/>
                    <a:pt x="227" y="227"/>
                    <a:pt x="291" y="209"/>
                  </a:cubicBezTo>
                  <a:cubicBezTo>
                    <a:pt x="363" y="191"/>
                    <a:pt x="436" y="182"/>
                    <a:pt x="509" y="182"/>
                  </a:cubicBezTo>
                  <a:cubicBezTo>
                    <a:pt x="626" y="182"/>
                    <a:pt x="717" y="209"/>
                    <a:pt x="781" y="263"/>
                  </a:cubicBezTo>
                  <a:cubicBezTo>
                    <a:pt x="844" y="318"/>
                    <a:pt x="871" y="390"/>
                    <a:pt x="871" y="490"/>
                  </a:cubicBezTo>
                  <a:lnTo>
                    <a:pt x="871" y="508"/>
                  </a:lnTo>
                  <a:lnTo>
                    <a:pt x="581" y="508"/>
                  </a:lnTo>
                  <a:cubicBezTo>
                    <a:pt x="391" y="508"/>
                    <a:pt x="246" y="544"/>
                    <a:pt x="146" y="617"/>
                  </a:cubicBezTo>
                  <a:cubicBezTo>
                    <a:pt x="46" y="689"/>
                    <a:pt x="1" y="798"/>
                    <a:pt x="1" y="943"/>
                  </a:cubicBezTo>
                  <a:cubicBezTo>
                    <a:pt x="1" y="1070"/>
                    <a:pt x="37" y="1161"/>
                    <a:pt x="119" y="1233"/>
                  </a:cubicBezTo>
                  <a:cubicBezTo>
                    <a:pt x="191" y="1315"/>
                    <a:pt x="300" y="1351"/>
                    <a:pt x="427" y="1351"/>
                  </a:cubicBezTo>
                  <a:cubicBezTo>
                    <a:pt x="536" y="1351"/>
                    <a:pt x="617" y="1333"/>
                    <a:pt x="690" y="1297"/>
                  </a:cubicBezTo>
                  <a:cubicBezTo>
                    <a:pt x="762" y="1252"/>
                    <a:pt x="826" y="1197"/>
                    <a:pt x="871" y="1125"/>
                  </a:cubicBezTo>
                  <a:lnTo>
                    <a:pt x="871" y="1315"/>
                  </a:lnTo>
                  <a:lnTo>
                    <a:pt x="1080" y="1315"/>
                  </a:lnTo>
                  <a:lnTo>
                    <a:pt x="1080" y="581"/>
                  </a:lnTo>
                  <a:cubicBezTo>
                    <a:pt x="1080" y="390"/>
                    <a:pt x="1035" y="245"/>
                    <a:pt x="944" y="145"/>
                  </a:cubicBezTo>
                  <a:cubicBezTo>
                    <a:pt x="853" y="55"/>
                    <a:pt x="717" y="0"/>
                    <a:pt x="536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2302675" y="4030075"/>
              <a:ext cx="31075" cy="44225"/>
            </a:xfrm>
            <a:custGeom>
              <a:rect b="b" l="l" r="r" t="t"/>
              <a:pathLst>
                <a:path extrusionOk="0" h="1769" w="1243">
                  <a:moveTo>
                    <a:pt x="0" y="0"/>
                  </a:moveTo>
                  <a:lnTo>
                    <a:pt x="517" y="1261"/>
                  </a:lnTo>
                  <a:lnTo>
                    <a:pt x="481" y="1352"/>
                  </a:lnTo>
                  <a:cubicBezTo>
                    <a:pt x="435" y="1460"/>
                    <a:pt x="408" y="1524"/>
                    <a:pt x="372" y="1551"/>
                  </a:cubicBezTo>
                  <a:cubicBezTo>
                    <a:pt x="336" y="1578"/>
                    <a:pt x="290" y="1587"/>
                    <a:pt x="236" y="1587"/>
                  </a:cubicBezTo>
                  <a:lnTo>
                    <a:pt x="109" y="1587"/>
                  </a:lnTo>
                  <a:lnTo>
                    <a:pt x="109" y="1769"/>
                  </a:lnTo>
                  <a:lnTo>
                    <a:pt x="281" y="1769"/>
                  </a:lnTo>
                  <a:cubicBezTo>
                    <a:pt x="372" y="1769"/>
                    <a:pt x="453" y="1741"/>
                    <a:pt x="508" y="1696"/>
                  </a:cubicBezTo>
                  <a:cubicBezTo>
                    <a:pt x="562" y="1651"/>
                    <a:pt x="617" y="1551"/>
                    <a:pt x="680" y="1397"/>
                  </a:cubicBezTo>
                  <a:lnTo>
                    <a:pt x="1242" y="0"/>
                  </a:lnTo>
                  <a:lnTo>
                    <a:pt x="1016" y="0"/>
                  </a:lnTo>
                  <a:lnTo>
                    <a:pt x="617" y="99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3059375" y="1693275"/>
              <a:ext cx="25" cy="2310750"/>
            </a:xfrm>
            <a:custGeom>
              <a:rect b="b" l="l" r="r" t="t"/>
              <a:pathLst>
                <a:path extrusionOk="0" fill="none" h="92430" w="1">
                  <a:moveTo>
                    <a:pt x="1" y="92430"/>
                  </a:moveTo>
                  <a:lnTo>
                    <a:pt x="1" y="0"/>
                  </a:lnTo>
                </a:path>
              </a:pathLst>
            </a:custGeom>
            <a:noFill/>
            <a:ln cap="rnd" cmpd="sng" w="29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1"/>
            <p:cNvSpPr/>
            <p:nvPr/>
          </p:nvSpPr>
          <p:spPr>
            <a:xfrm>
              <a:off x="2940600" y="4019425"/>
              <a:ext cx="36075" cy="42650"/>
            </a:xfrm>
            <a:custGeom>
              <a:rect b="b" l="l" r="r" t="t"/>
              <a:pathLst>
                <a:path extrusionOk="0" h="1706" w="1443">
                  <a:moveTo>
                    <a:pt x="0" y="0"/>
                  </a:moveTo>
                  <a:lnTo>
                    <a:pt x="0" y="191"/>
                  </a:lnTo>
                  <a:lnTo>
                    <a:pt x="599" y="191"/>
                  </a:lnTo>
                  <a:lnTo>
                    <a:pt x="599" y="1705"/>
                  </a:lnTo>
                  <a:lnTo>
                    <a:pt x="835" y="1705"/>
                  </a:lnTo>
                  <a:lnTo>
                    <a:pt x="835" y="191"/>
                  </a:lnTo>
                  <a:lnTo>
                    <a:pt x="1442" y="191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2972550" y="4030075"/>
              <a:ext cx="26775" cy="32900"/>
            </a:xfrm>
            <a:custGeom>
              <a:rect b="b" l="l" r="r" t="t"/>
              <a:pathLst>
                <a:path extrusionOk="0" h="1316" w="1071">
                  <a:moveTo>
                    <a:pt x="1" y="0"/>
                  </a:moveTo>
                  <a:lnTo>
                    <a:pt x="1" y="771"/>
                  </a:lnTo>
                  <a:cubicBezTo>
                    <a:pt x="1" y="953"/>
                    <a:pt x="37" y="1089"/>
                    <a:pt x="119" y="1170"/>
                  </a:cubicBezTo>
                  <a:cubicBezTo>
                    <a:pt x="191" y="1261"/>
                    <a:pt x="300" y="1315"/>
                    <a:pt x="454" y="1315"/>
                  </a:cubicBezTo>
                  <a:cubicBezTo>
                    <a:pt x="536" y="1315"/>
                    <a:pt x="618" y="1297"/>
                    <a:pt x="681" y="1252"/>
                  </a:cubicBezTo>
                  <a:cubicBezTo>
                    <a:pt x="754" y="1216"/>
                    <a:pt x="808" y="1161"/>
                    <a:pt x="862" y="1080"/>
                  </a:cubicBezTo>
                  <a:lnTo>
                    <a:pt x="862" y="1279"/>
                  </a:lnTo>
                  <a:lnTo>
                    <a:pt x="1071" y="1279"/>
                  </a:lnTo>
                  <a:lnTo>
                    <a:pt x="1071" y="0"/>
                  </a:lnTo>
                  <a:lnTo>
                    <a:pt x="862" y="0"/>
                  </a:lnTo>
                  <a:lnTo>
                    <a:pt x="862" y="726"/>
                  </a:lnTo>
                  <a:cubicBezTo>
                    <a:pt x="862" y="853"/>
                    <a:pt x="835" y="953"/>
                    <a:pt x="763" y="1025"/>
                  </a:cubicBezTo>
                  <a:cubicBezTo>
                    <a:pt x="699" y="1098"/>
                    <a:pt x="608" y="1134"/>
                    <a:pt x="500" y="1134"/>
                  </a:cubicBezTo>
                  <a:cubicBezTo>
                    <a:pt x="400" y="1134"/>
                    <a:pt x="327" y="1098"/>
                    <a:pt x="282" y="1043"/>
                  </a:cubicBezTo>
                  <a:cubicBezTo>
                    <a:pt x="237" y="980"/>
                    <a:pt x="209" y="889"/>
                    <a:pt x="209" y="762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3007925" y="4029175"/>
              <a:ext cx="29725" cy="33800"/>
            </a:xfrm>
            <a:custGeom>
              <a:rect b="b" l="l" r="r" t="t"/>
              <a:pathLst>
                <a:path extrusionOk="0" h="1352" w="1189">
                  <a:moveTo>
                    <a:pt x="635" y="182"/>
                  </a:moveTo>
                  <a:cubicBezTo>
                    <a:pt x="735" y="182"/>
                    <a:pt x="817" y="218"/>
                    <a:pt x="880" y="281"/>
                  </a:cubicBezTo>
                  <a:cubicBezTo>
                    <a:pt x="944" y="354"/>
                    <a:pt x="980" y="445"/>
                    <a:pt x="980" y="562"/>
                  </a:cubicBezTo>
                  <a:lnTo>
                    <a:pt x="227" y="562"/>
                  </a:lnTo>
                  <a:cubicBezTo>
                    <a:pt x="236" y="445"/>
                    <a:pt x="282" y="345"/>
                    <a:pt x="354" y="281"/>
                  </a:cubicBezTo>
                  <a:cubicBezTo>
                    <a:pt x="418" y="218"/>
                    <a:pt x="517" y="182"/>
                    <a:pt x="635" y="182"/>
                  </a:cubicBezTo>
                  <a:close/>
                  <a:moveTo>
                    <a:pt x="626" y="0"/>
                  </a:moveTo>
                  <a:cubicBezTo>
                    <a:pt x="436" y="0"/>
                    <a:pt x="282" y="64"/>
                    <a:pt x="173" y="191"/>
                  </a:cubicBezTo>
                  <a:cubicBezTo>
                    <a:pt x="55" y="308"/>
                    <a:pt x="1" y="481"/>
                    <a:pt x="1" y="689"/>
                  </a:cubicBezTo>
                  <a:cubicBezTo>
                    <a:pt x="1" y="889"/>
                    <a:pt x="64" y="1052"/>
                    <a:pt x="182" y="1170"/>
                  </a:cubicBezTo>
                  <a:cubicBezTo>
                    <a:pt x="300" y="1288"/>
                    <a:pt x="463" y="1351"/>
                    <a:pt x="662" y="1351"/>
                  </a:cubicBezTo>
                  <a:cubicBezTo>
                    <a:pt x="744" y="1351"/>
                    <a:pt x="826" y="1342"/>
                    <a:pt x="907" y="1324"/>
                  </a:cubicBezTo>
                  <a:cubicBezTo>
                    <a:pt x="989" y="1306"/>
                    <a:pt x="1061" y="1279"/>
                    <a:pt x="1134" y="1252"/>
                  </a:cubicBezTo>
                  <a:lnTo>
                    <a:pt x="1134" y="1052"/>
                  </a:lnTo>
                  <a:cubicBezTo>
                    <a:pt x="1061" y="1088"/>
                    <a:pt x="989" y="1116"/>
                    <a:pt x="916" y="1143"/>
                  </a:cubicBezTo>
                  <a:cubicBezTo>
                    <a:pt x="835" y="1161"/>
                    <a:pt x="762" y="1170"/>
                    <a:pt x="681" y="1170"/>
                  </a:cubicBezTo>
                  <a:cubicBezTo>
                    <a:pt x="536" y="1170"/>
                    <a:pt x="427" y="1134"/>
                    <a:pt x="354" y="1052"/>
                  </a:cubicBezTo>
                  <a:cubicBezTo>
                    <a:pt x="273" y="980"/>
                    <a:pt x="227" y="871"/>
                    <a:pt x="218" y="726"/>
                  </a:cubicBezTo>
                  <a:lnTo>
                    <a:pt x="1188" y="726"/>
                  </a:lnTo>
                  <a:lnTo>
                    <a:pt x="1188" y="626"/>
                  </a:lnTo>
                  <a:cubicBezTo>
                    <a:pt x="1188" y="435"/>
                    <a:pt x="1134" y="281"/>
                    <a:pt x="1034" y="172"/>
                  </a:cubicBezTo>
                  <a:cubicBezTo>
                    <a:pt x="935" y="64"/>
                    <a:pt x="798" y="0"/>
                    <a:pt x="626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3043975" y="4029175"/>
              <a:ext cx="24500" cy="33800"/>
            </a:xfrm>
            <a:custGeom>
              <a:rect b="b" l="l" r="r" t="t"/>
              <a:pathLst>
                <a:path extrusionOk="0" h="1352" w="980">
                  <a:moveTo>
                    <a:pt x="499" y="0"/>
                  </a:moveTo>
                  <a:cubicBezTo>
                    <a:pt x="345" y="0"/>
                    <a:pt x="218" y="36"/>
                    <a:pt x="136" y="100"/>
                  </a:cubicBezTo>
                  <a:cubicBezTo>
                    <a:pt x="46" y="172"/>
                    <a:pt x="9" y="263"/>
                    <a:pt x="9" y="381"/>
                  </a:cubicBezTo>
                  <a:cubicBezTo>
                    <a:pt x="9" y="481"/>
                    <a:pt x="37" y="562"/>
                    <a:pt x="91" y="617"/>
                  </a:cubicBezTo>
                  <a:cubicBezTo>
                    <a:pt x="154" y="671"/>
                    <a:pt x="245" y="717"/>
                    <a:pt x="372" y="744"/>
                  </a:cubicBezTo>
                  <a:lnTo>
                    <a:pt x="454" y="762"/>
                  </a:lnTo>
                  <a:cubicBezTo>
                    <a:pt x="581" y="789"/>
                    <a:pt x="662" y="816"/>
                    <a:pt x="699" y="843"/>
                  </a:cubicBezTo>
                  <a:cubicBezTo>
                    <a:pt x="744" y="880"/>
                    <a:pt x="762" y="925"/>
                    <a:pt x="762" y="980"/>
                  </a:cubicBezTo>
                  <a:cubicBezTo>
                    <a:pt x="762" y="1043"/>
                    <a:pt x="735" y="1088"/>
                    <a:pt x="680" y="1125"/>
                  </a:cubicBezTo>
                  <a:cubicBezTo>
                    <a:pt x="626" y="1161"/>
                    <a:pt x="553" y="1170"/>
                    <a:pt x="454" y="1170"/>
                  </a:cubicBezTo>
                  <a:cubicBezTo>
                    <a:pt x="381" y="1170"/>
                    <a:pt x="300" y="1161"/>
                    <a:pt x="227" y="1143"/>
                  </a:cubicBezTo>
                  <a:cubicBezTo>
                    <a:pt x="154" y="1125"/>
                    <a:pt x="73" y="1097"/>
                    <a:pt x="0" y="1052"/>
                  </a:cubicBezTo>
                  <a:lnTo>
                    <a:pt x="0" y="1270"/>
                  </a:lnTo>
                  <a:cubicBezTo>
                    <a:pt x="82" y="1297"/>
                    <a:pt x="154" y="1315"/>
                    <a:pt x="236" y="1333"/>
                  </a:cubicBezTo>
                  <a:cubicBezTo>
                    <a:pt x="309" y="1342"/>
                    <a:pt x="381" y="1351"/>
                    <a:pt x="445" y="1351"/>
                  </a:cubicBezTo>
                  <a:cubicBezTo>
                    <a:pt x="617" y="1351"/>
                    <a:pt x="744" y="1315"/>
                    <a:pt x="835" y="1242"/>
                  </a:cubicBezTo>
                  <a:cubicBezTo>
                    <a:pt x="925" y="1179"/>
                    <a:pt x="980" y="1079"/>
                    <a:pt x="980" y="961"/>
                  </a:cubicBezTo>
                  <a:cubicBezTo>
                    <a:pt x="980" y="862"/>
                    <a:pt x="943" y="780"/>
                    <a:pt x="880" y="717"/>
                  </a:cubicBezTo>
                  <a:cubicBezTo>
                    <a:pt x="816" y="662"/>
                    <a:pt x="717" y="617"/>
                    <a:pt x="563" y="581"/>
                  </a:cubicBezTo>
                  <a:lnTo>
                    <a:pt x="490" y="571"/>
                  </a:lnTo>
                  <a:cubicBezTo>
                    <a:pt x="381" y="544"/>
                    <a:pt x="300" y="517"/>
                    <a:pt x="263" y="490"/>
                  </a:cubicBezTo>
                  <a:cubicBezTo>
                    <a:pt x="227" y="463"/>
                    <a:pt x="209" y="417"/>
                    <a:pt x="209" y="372"/>
                  </a:cubicBezTo>
                  <a:cubicBezTo>
                    <a:pt x="209" y="308"/>
                    <a:pt x="236" y="263"/>
                    <a:pt x="290" y="227"/>
                  </a:cubicBezTo>
                  <a:cubicBezTo>
                    <a:pt x="336" y="200"/>
                    <a:pt x="417" y="182"/>
                    <a:pt x="526" y="182"/>
                  </a:cubicBezTo>
                  <a:cubicBezTo>
                    <a:pt x="590" y="182"/>
                    <a:pt x="662" y="191"/>
                    <a:pt x="726" y="200"/>
                  </a:cubicBezTo>
                  <a:cubicBezTo>
                    <a:pt x="789" y="218"/>
                    <a:pt x="853" y="245"/>
                    <a:pt x="907" y="272"/>
                  </a:cubicBezTo>
                  <a:lnTo>
                    <a:pt x="907" y="73"/>
                  </a:lnTo>
                  <a:cubicBezTo>
                    <a:pt x="853" y="46"/>
                    <a:pt x="789" y="36"/>
                    <a:pt x="717" y="18"/>
                  </a:cubicBezTo>
                  <a:cubicBezTo>
                    <a:pt x="653" y="9"/>
                    <a:pt x="572" y="0"/>
                    <a:pt x="499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3074575" y="4017600"/>
              <a:ext cx="28600" cy="45375"/>
            </a:xfrm>
            <a:custGeom>
              <a:rect b="b" l="l" r="r" t="t"/>
              <a:pathLst>
                <a:path extrusionOk="0" h="1815" w="1144">
                  <a:moveTo>
                    <a:pt x="572" y="645"/>
                  </a:moveTo>
                  <a:cubicBezTo>
                    <a:pt x="681" y="645"/>
                    <a:pt x="771" y="690"/>
                    <a:pt x="835" y="771"/>
                  </a:cubicBezTo>
                  <a:cubicBezTo>
                    <a:pt x="898" y="862"/>
                    <a:pt x="925" y="989"/>
                    <a:pt x="925" y="1143"/>
                  </a:cubicBezTo>
                  <a:cubicBezTo>
                    <a:pt x="925" y="1297"/>
                    <a:pt x="898" y="1415"/>
                    <a:pt x="835" y="1506"/>
                  </a:cubicBezTo>
                  <a:cubicBezTo>
                    <a:pt x="771" y="1597"/>
                    <a:pt x="681" y="1633"/>
                    <a:pt x="572" y="1633"/>
                  </a:cubicBezTo>
                  <a:cubicBezTo>
                    <a:pt x="463" y="1633"/>
                    <a:pt x="372" y="1597"/>
                    <a:pt x="309" y="1506"/>
                  </a:cubicBezTo>
                  <a:cubicBezTo>
                    <a:pt x="245" y="1415"/>
                    <a:pt x="209" y="1297"/>
                    <a:pt x="209" y="1143"/>
                  </a:cubicBezTo>
                  <a:cubicBezTo>
                    <a:pt x="209" y="989"/>
                    <a:pt x="245" y="862"/>
                    <a:pt x="309" y="771"/>
                  </a:cubicBezTo>
                  <a:cubicBezTo>
                    <a:pt x="372" y="690"/>
                    <a:pt x="463" y="645"/>
                    <a:pt x="572" y="645"/>
                  </a:cubicBezTo>
                  <a:close/>
                  <a:moveTo>
                    <a:pt x="925" y="1"/>
                  </a:moveTo>
                  <a:lnTo>
                    <a:pt x="925" y="690"/>
                  </a:lnTo>
                  <a:cubicBezTo>
                    <a:pt x="889" y="617"/>
                    <a:pt x="826" y="563"/>
                    <a:pt x="762" y="527"/>
                  </a:cubicBezTo>
                  <a:cubicBezTo>
                    <a:pt x="699" y="481"/>
                    <a:pt x="617" y="463"/>
                    <a:pt x="517" y="463"/>
                  </a:cubicBezTo>
                  <a:cubicBezTo>
                    <a:pt x="363" y="463"/>
                    <a:pt x="236" y="527"/>
                    <a:pt x="146" y="654"/>
                  </a:cubicBezTo>
                  <a:cubicBezTo>
                    <a:pt x="46" y="771"/>
                    <a:pt x="0" y="935"/>
                    <a:pt x="0" y="1134"/>
                  </a:cubicBezTo>
                  <a:cubicBezTo>
                    <a:pt x="0" y="1343"/>
                    <a:pt x="46" y="1506"/>
                    <a:pt x="146" y="1624"/>
                  </a:cubicBezTo>
                  <a:cubicBezTo>
                    <a:pt x="236" y="1751"/>
                    <a:pt x="363" y="1814"/>
                    <a:pt x="517" y="1814"/>
                  </a:cubicBezTo>
                  <a:cubicBezTo>
                    <a:pt x="617" y="1814"/>
                    <a:pt x="699" y="1796"/>
                    <a:pt x="762" y="1760"/>
                  </a:cubicBezTo>
                  <a:cubicBezTo>
                    <a:pt x="826" y="1715"/>
                    <a:pt x="889" y="1660"/>
                    <a:pt x="925" y="1588"/>
                  </a:cubicBezTo>
                  <a:lnTo>
                    <a:pt x="925" y="1778"/>
                  </a:lnTo>
                  <a:lnTo>
                    <a:pt x="1143" y="1778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3111975" y="4029175"/>
              <a:ext cx="27000" cy="33800"/>
            </a:xfrm>
            <a:custGeom>
              <a:rect b="b" l="l" r="r" t="t"/>
              <a:pathLst>
                <a:path extrusionOk="0" h="1352" w="1080">
                  <a:moveTo>
                    <a:pt x="871" y="671"/>
                  </a:moveTo>
                  <a:lnTo>
                    <a:pt x="871" y="717"/>
                  </a:lnTo>
                  <a:cubicBezTo>
                    <a:pt x="871" y="862"/>
                    <a:pt x="835" y="970"/>
                    <a:pt x="762" y="1052"/>
                  </a:cubicBezTo>
                  <a:cubicBezTo>
                    <a:pt x="690" y="1134"/>
                    <a:pt x="599" y="1170"/>
                    <a:pt x="481" y="1170"/>
                  </a:cubicBezTo>
                  <a:cubicBezTo>
                    <a:pt x="400" y="1170"/>
                    <a:pt x="327" y="1152"/>
                    <a:pt x="282" y="1106"/>
                  </a:cubicBezTo>
                  <a:cubicBezTo>
                    <a:pt x="236" y="1061"/>
                    <a:pt x="209" y="1007"/>
                    <a:pt x="209" y="934"/>
                  </a:cubicBezTo>
                  <a:cubicBezTo>
                    <a:pt x="209" y="834"/>
                    <a:pt x="236" y="771"/>
                    <a:pt x="309" y="735"/>
                  </a:cubicBezTo>
                  <a:cubicBezTo>
                    <a:pt x="372" y="689"/>
                    <a:pt x="490" y="671"/>
                    <a:pt x="663" y="671"/>
                  </a:cubicBezTo>
                  <a:close/>
                  <a:moveTo>
                    <a:pt x="527" y="0"/>
                  </a:moveTo>
                  <a:cubicBezTo>
                    <a:pt x="463" y="0"/>
                    <a:pt x="391" y="9"/>
                    <a:pt x="318" y="27"/>
                  </a:cubicBezTo>
                  <a:cubicBezTo>
                    <a:pt x="246" y="36"/>
                    <a:pt x="173" y="64"/>
                    <a:pt x="91" y="91"/>
                  </a:cubicBezTo>
                  <a:lnTo>
                    <a:pt x="91" y="290"/>
                  </a:lnTo>
                  <a:cubicBezTo>
                    <a:pt x="155" y="254"/>
                    <a:pt x="218" y="227"/>
                    <a:pt x="291" y="209"/>
                  </a:cubicBezTo>
                  <a:cubicBezTo>
                    <a:pt x="363" y="191"/>
                    <a:pt x="436" y="182"/>
                    <a:pt x="509" y="182"/>
                  </a:cubicBezTo>
                  <a:cubicBezTo>
                    <a:pt x="617" y="182"/>
                    <a:pt x="708" y="209"/>
                    <a:pt x="771" y="263"/>
                  </a:cubicBezTo>
                  <a:cubicBezTo>
                    <a:pt x="835" y="318"/>
                    <a:pt x="871" y="390"/>
                    <a:pt x="871" y="490"/>
                  </a:cubicBezTo>
                  <a:lnTo>
                    <a:pt x="871" y="508"/>
                  </a:lnTo>
                  <a:lnTo>
                    <a:pt x="572" y="508"/>
                  </a:lnTo>
                  <a:cubicBezTo>
                    <a:pt x="382" y="508"/>
                    <a:pt x="236" y="544"/>
                    <a:pt x="146" y="617"/>
                  </a:cubicBezTo>
                  <a:cubicBezTo>
                    <a:pt x="46" y="689"/>
                    <a:pt x="1" y="798"/>
                    <a:pt x="1" y="943"/>
                  </a:cubicBezTo>
                  <a:cubicBezTo>
                    <a:pt x="1" y="1070"/>
                    <a:pt x="37" y="1161"/>
                    <a:pt x="119" y="1233"/>
                  </a:cubicBezTo>
                  <a:cubicBezTo>
                    <a:pt x="191" y="1315"/>
                    <a:pt x="300" y="1351"/>
                    <a:pt x="427" y="1351"/>
                  </a:cubicBezTo>
                  <a:cubicBezTo>
                    <a:pt x="527" y="1351"/>
                    <a:pt x="617" y="1333"/>
                    <a:pt x="690" y="1297"/>
                  </a:cubicBezTo>
                  <a:cubicBezTo>
                    <a:pt x="762" y="1252"/>
                    <a:pt x="826" y="1197"/>
                    <a:pt x="871" y="1125"/>
                  </a:cubicBezTo>
                  <a:lnTo>
                    <a:pt x="871" y="1315"/>
                  </a:lnTo>
                  <a:lnTo>
                    <a:pt x="1080" y="1315"/>
                  </a:lnTo>
                  <a:lnTo>
                    <a:pt x="1080" y="581"/>
                  </a:lnTo>
                  <a:cubicBezTo>
                    <a:pt x="1080" y="390"/>
                    <a:pt x="1034" y="245"/>
                    <a:pt x="944" y="145"/>
                  </a:cubicBezTo>
                  <a:cubicBezTo>
                    <a:pt x="853" y="55"/>
                    <a:pt x="717" y="0"/>
                    <a:pt x="527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3145975" y="4030075"/>
              <a:ext cx="31325" cy="44225"/>
            </a:xfrm>
            <a:custGeom>
              <a:rect b="b" l="l" r="r" t="t"/>
              <a:pathLst>
                <a:path extrusionOk="0" h="1769" w="1253">
                  <a:moveTo>
                    <a:pt x="1" y="0"/>
                  </a:moveTo>
                  <a:lnTo>
                    <a:pt x="518" y="1261"/>
                  </a:lnTo>
                  <a:lnTo>
                    <a:pt x="482" y="1352"/>
                  </a:lnTo>
                  <a:cubicBezTo>
                    <a:pt x="445" y="1460"/>
                    <a:pt x="409" y="1524"/>
                    <a:pt x="373" y="1551"/>
                  </a:cubicBezTo>
                  <a:cubicBezTo>
                    <a:pt x="345" y="1578"/>
                    <a:pt x="300" y="1587"/>
                    <a:pt x="246" y="1587"/>
                  </a:cubicBezTo>
                  <a:lnTo>
                    <a:pt x="119" y="1587"/>
                  </a:lnTo>
                  <a:lnTo>
                    <a:pt x="119" y="1769"/>
                  </a:lnTo>
                  <a:lnTo>
                    <a:pt x="291" y="1769"/>
                  </a:lnTo>
                  <a:cubicBezTo>
                    <a:pt x="382" y="1769"/>
                    <a:pt x="454" y="1741"/>
                    <a:pt x="509" y="1696"/>
                  </a:cubicBezTo>
                  <a:cubicBezTo>
                    <a:pt x="572" y="1651"/>
                    <a:pt x="627" y="1551"/>
                    <a:pt x="690" y="1397"/>
                  </a:cubicBezTo>
                  <a:lnTo>
                    <a:pt x="1252" y="0"/>
                  </a:lnTo>
                  <a:lnTo>
                    <a:pt x="1026" y="0"/>
                  </a:lnTo>
                  <a:lnTo>
                    <a:pt x="627" y="998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897950" y="1693275"/>
              <a:ext cx="25" cy="2310750"/>
            </a:xfrm>
            <a:custGeom>
              <a:rect b="b" l="l" r="r" t="t"/>
              <a:pathLst>
                <a:path extrusionOk="0" fill="none" h="92430" w="1">
                  <a:moveTo>
                    <a:pt x="0" y="92430"/>
                  </a:moveTo>
                  <a:lnTo>
                    <a:pt x="0" y="0"/>
                  </a:lnTo>
                </a:path>
              </a:pathLst>
            </a:custGeom>
            <a:noFill/>
            <a:ln cap="rnd" cmpd="sng" w="29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3730200" y="4019425"/>
              <a:ext cx="54200" cy="42650"/>
            </a:xfrm>
            <a:custGeom>
              <a:rect b="b" l="l" r="r" t="t"/>
              <a:pathLst>
                <a:path extrusionOk="0" h="1706" w="2168">
                  <a:moveTo>
                    <a:pt x="0" y="0"/>
                  </a:moveTo>
                  <a:lnTo>
                    <a:pt x="426" y="1705"/>
                  </a:lnTo>
                  <a:lnTo>
                    <a:pt x="716" y="1705"/>
                  </a:lnTo>
                  <a:lnTo>
                    <a:pt x="1088" y="227"/>
                  </a:lnTo>
                  <a:lnTo>
                    <a:pt x="1442" y="1705"/>
                  </a:lnTo>
                  <a:lnTo>
                    <a:pt x="1732" y="1705"/>
                  </a:lnTo>
                  <a:lnTo>
                    <a:pt x="2167" y="0"/>
                  </a:lnTo>
                  <a:lnTo>
                    <a:pt x="1932" y="0"/>
                  </a:lnTo>
                  <a:lnTo>
                    <a:pt x="1569" y="1442"/>
                  </a:lnTo>
                  <a:lnTo>
                    <a:pt x="1215" y="0"/>
                  </a:lnTo>
                  <a:lnTo>
                    <a:pt x="952" y="0"/>
                  </a:lnTo>
                  <a:lnTo>
                    <a:pt x="599" y="144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3785950" y="4029175"/>
              <a:ext cx="29725" cy="33800"/>
            </a:xfrm>
            <a:custGeom>
              <a:rect b="b" l="l" r="r" t="t"/>
              <a:pathLst>
                <a:path extrusionOk="0" h="1352" w="1189">
                  <a:moveTo>
                    <a:pt x="636" y="182"/>
                  </a:moveTo>
                  <a:cubicBezTo>
                    <a:pt x="735" y="182"/>
                    <a:pt x="817" y="218"/>
                    <a:pt x="880" y="281"/>
                  </a:cubicBezTo>
                  <a:cubicBezTo>
                    <a:pt x="944" y="354"/>
                    <a:pt x="980" y="445"/>
                    <a:pt x="980" y="562"/>
                  </a:cubicBezTo>
                  <a:lnTo>
                    <a:pt x="228" y="562"/>
                  </a:lnTo>
                  <a:cubicBezTo>
                    <a:pt x="246" y="445"/>
                    <a:pt x="282" y="345"/>
                    <a:pt x="354" y="281"/>
                  </a:cubicBezTo>
                  <a:cubicBezTo>
                    <a:pt x="427" y="218"/>
                    <a:pt x="518" y="182"/>
                    <a:pt x="636" y="182"/>
                  </a:cubicBezTo>
                  <a:close/>
                  <a:moveTo>
                    <a:pt x="636" y="0"/>
                  </a:moveTo>
                  <a:cubicBezTo>
                    <a:pt x="436" y="0"/>
                    <a:pt x="282" y="64"/>
                    <a:pt x="173" y="191"/>
                  </a:cubicBezTo>
                  <a:cubicBezTo>
                    <a:pt x="55" y="308"/>
                    <a:pt x="1" y="481"/>
                    <a:pt x="1" y="689"/>
                  </a:cubicBezTo>
                  <a:cubicBezTo>
                    <a:pt x="1" y="889"/>
                    <a:pt x="64" y="1052"/>
                    <a:pt x="182" y="1170"/>
                  </a:cubicBezTo>
                  <a:cubicBezTo>
                    <a:pt x="300" y="1288"/>
                    <a:pt x="463" y="1351"/>
                    <a:pt x="672" y="1351"/>
                  </a:cubicBezTo>
                  <a:cubicBezTo>
                    <a:pt x="753" y="1351"/>
                    <a:pt x="826" y="1342"/>
                    <a:pt x="908" y="1324"/>
                  </a:cubicBezTo>
                  <a:cubicBezTo>
                    <a:pt x="989" y="1306"/>
                    <a:pt x="1062" y="1279"/>
                    <a:pt x="1143" y="1252"/>
                  </a:cubicBezTo>
                  <a:lnTo>
                    <a:pt x="1143" y="1052"/>
                  </a:lnTo>
                  <a:cubicBezTo>
                    <a:pt x="1062" y="1088"/>
                    <a:pt x="989" y="1116"/>
                    <a:pt x="917" y="1143"/>
                  </a:cubicBezTo>
                  <a:cubicBezTo>
                    <a:pt x="844" y="1161"/>
                    <a:pt x="763" y="1170"/>
                    <a:pt x="681" y="1170"/>
                  </a:cubicBezTo>
                  <a:cubicBezTo>
                    <a:pt x="545" y="1170"/>
                    <a:pt x="436" y="1134"/>
                    <a:pt x="354" y="1052"/>
                  </a:cubicBezTo>
                  <a:cubicBezTo>
                    <a:pt x="273" y="980"/>
                    <a:pt x="228" y="871"/>
                    <a:pt x="218" y="726"/>
                  </a:cubicBezTo>
                  <a:lnTo>
                    <a:pt x="1189" y="726"/>
                  </a:lnTo>
                  <a:lnTo>
                    <a:pt x="1189" y="626"/>
                  </a:lnTo>
                  <a:cubicBezTo>
                    <a:pt x="1189" y="435"/>
                    <a:pt x="1143" y="281"/>
                    <a:pt x="1044" y="172"/>
                  </a:cubicBezTo>
                  <a:cubicBezTo>
                    <a:pt x="944" y="64"/>
                    <a:pt x="808" y="0"/>
                    <a:pt x="636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3822000" y="4017600"/>
              <a:ext cx="28600" cy="45375"/>
            </a:xfrm>
            <a:custGeom>
              <a:rect b="b" l="l" r="r" t="t"/>
              <a:pathLst>
                <a:path extrusionOk="0" h="1815" w="1144">
                  <a:moveTo>
                    <a:pt x="581" y="645"/>
                  </a:moveTo>
                  <a:cubicBezTo>
                    <a:pt x="690" y="645"/>
                    <a:pt x="780" y="690"/>
                    <a:pt x="844" y="771"/>
                  </a:cubicBezTo>
                  <a:cubicBezTo>
                    <a:pt x="907" y="862"/>
                    <a:pt x="935" y="989"/>
                    <a:pt x="935" y="1143"/>
                  </a:cubicBezTo>
                  <a:cubicBezTo>
                    <a:pt x="935" y="1297"/>
                    <a:pt x="907" y="1415"/>
                    <a:pt x="844" y="1506"/>
                  </a:cubicBezTo>
                  <a:cubicBezTo>
                    <a:pt x="771" y="1597"/>
                    <a:pt x="690" y="1633"/>
                    <a:pt x="581" y="1633"/>
                  </a:cubicBezTo>
                  <a:cubicBezTo>
                    <a:pt x="463" y="1633"/>
                    <a:pt x="381" y="1597"/>
                    <a:pt x="318" y="1506"/>
                  </a:cubicBezTo>
                  <a:cubicBezTo>
                    <a:pt x="255" y="1415"/>
                    <a:pt x="218" y="1297"/>
                    <a:pt x="218" y="1143"/>
                  </a:cubicBezTo>
                  <a:cubicBezTo>
                    <a:pt x="218" y="989"/>
                    <a:pt x="255" y="862"/>
                    <a:pt x="318" y="771"/>
                  </a:cubicBezTo>
                  <a:cubicBezTo>
                    <a:pt x="381" y="690"/>
                    <a:pt x="463" y="645"/>
                    <a:pt x="581" y="645"/>
                  </a:cubicBezTo>
                  <a:close/>
                  <a:moveTo>
                    <a:pt x="935" y="1"/>
                  </a:moveTo>
                  <a:lnTo>
                    <a:pt x="935" y="690"/>
                  </a:lnTo>
                  <a:cubicBezTo>
                    <a:pt x="889" y="617"/>
                    <a:pt x="835" y="563"/>
                    <a:pt x="771" y="527"/>
                  </a:cubicBezTo>
                  <a:cubicBezTo>
                    <a:pt x="699" y="481"/>
                    <a:pt x="617" y="463"/>
                    <a:pt x="527" y="463"/>
                  </a:cubicBezTo>
                  <a:cubicBezTo>
                    <a:pt x="372" y="463"/>
                    <a:pt x="245" y="527"/>
                    <a:pt x="146" y="654"/>
                  </a:cubicBezTo>
                  <a:cubicBezTo>
                    <a:pt x="55" y="771"/>
                    <a:pt x="1" y="935"/>
                    <a:pt x="1" y="1134"/>
                  </a:cubicBezTo>
                  <a:cubicBezTo>
                    <a:pt x="1" y="1343"/>
                    <a:pt x="55" y="1506"/>
                    <a:pt x="146" y="1624"/>
                  </a:cubicBezTo>
                  <a:cubicBezTo>
                    <a:pt x="245" y="1751"/>
                    <a:pt x="372" y="1814"/>
                    <a:pt x="527" y="1814"/>
                  </a:cubicBezTo>
                  <a:cubicBezTo>
                    <a:pt x="617" y="1814"/>
                    <a:pt x="699" y="1796"/>
                    <a:pt x="771" y="1760"/>
                  </a:cubicBezTo>
                  <a:cubicBezTo>
                    <a:pt x="835" y="1715"/>
                    <a:pt x="889" y="1660"/>
                    <a:pt x="935" y="1588"/>
                  </a:cubicBezTo>
                  <a:lnTo>
                    <a:pt x="935" y="1778"/>
                  </a:lnTo>
                  <a:lnTo>
                    <a:pt x="1143" y="1778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3861225" y="4029175"/>
              <a:ext cx="27000" cy="32900"/>
            </a:xfrm>
            <a:custGeom>
              <a:rect b="b" l="l" r="r" t="t"/>
              <a:pathLst>
                <a:path extrusionOk="0" h="1316" w="1080">
                  <a:moveTo>
                    <a:pt x="626" y="0"/>
                  </a:moveTo>
                  <a:cubicBezTo>
                    <a:pt x="535" y="0"/>
                    <a:pt x="463" y="18"/>
                    <a:pt x="390" y="64"/>
                  </a:cubicBezTo>
                  <a:cubicBezTo>
                    <a:pt x="327" y="100"/>
                    <a:pt x="263" y="154"/>
                    <a:pt x="218" y="236"/>
                  </a:cubicBezTo>
                  <a:lnTo>
                    <a:pt x="218" y="36"/>
                  </a:lnTo>
                  <a:lnTo>
                    <a:pt x="0" y="36"/>
                  </a:lnTo>
                  <a:lnTo>
                    <a:pt x="0" y="1315"/>
                  </a:lnTo>
                  <a:lnTo>
                    <a:pt x="218" y="1315"/>
                  </a:lnTo>
                  <a:lnTo>
                    <a:pt x="218" y="590"/>
                  </a:lnTo>
                  <a:cubicBezTo>
                    <a:pt x="218" y="463"/>
                    <a:pt x="245" y="363"/>
                    <a:pt x="309" y="290"/>
                  </a:cubicBezTo>
                  <a:cubicBezTo>
                    <a:pt x="381" y="218"/>
                    <a:pt x="472" y="182"/>
                    <a:pt x="581" y="182"/>
                  </a:cubicBezTo>
                  <a:cubicBezTo>
                    <a:pt x="680" y="182"/>
                    <a:pt x="744" y="218"/>
                    <a:pt x="798" y="272"/>
                  </a:cubicBezTo>
                  <a:cubicBezTo>
                    <a:pt x="844" y="336"/>
                    <a:pt x="862" y="426"/>
                    <a:pt x="862" y="544"/>
                  </a:cubicBezTo>
                  <a:lnTo>
                    <a:pt x="862" y="1315"/>
                  </a:lnTo>
                  <a:lnTo>
                    <a:pt x="1079" y="1315"/>
                  </a:lnTo>
                  <a:lnTo>
                    <a:pt x="1079" y="544"/>
                  </a:lnTo>
                  <a:cubicBezTo>
                    <a:pt x="1079" y="363"/>
                    <a:pt x="1034" y="236"/>
                    <a:pt x="962" y="136"/>
                  </a:cubicBezTo>
                  <a:cubicBezTo>
                    <a:pt x="889" y="46"/>
                    <a:pt x="780" y="0"/>
                    <a:pt x="626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3896350" y="4029175"/>
              <a:ext cx="29725" cy="33800"/>
            </a:xfrm>
            <a:custGeom>
              <a:rect b="b" l="l" r="r" t="t"/>
              <a:pathLst>
                <a:path extrusionOk="0" h="1352" w="1189">
                  <a:moveTo>
                    <a:pt x="627" y="182"/>
                  </a:moveTo>
                  <a:cubicBezTo>
                    <a:pt x="735" y="182"/>
                    <a:pt x="817" y="218"/>
                    <a:pt x="880" y="281"/>
                  </a:cubicBezTo>
                  <a:cubicBezTo>
                    <a:pt x="944" y="354"/>
                    <a:pt x="971" y="445"/>
                    <a:pt x="980" y="562"/>
                  </a:cubicBezTo>
                  <a:lnTo>
                    <a:pt x="228" y="562"/>
                  </a:lnTo>
                  <a:cubicBezTo>
                    <a:pt x="237" y="445"/>
                    <a:pt x="282" y="345"/>
                    <a:pt x="345" y="281"/>
                  </a:cubicBezTo>
                  <a:cubicBezTo>
                    <a:pt x="418" y="218"/>
                    <a:pt x="518" y="182"/>
                    <a:pt x="627" y="182"/>
                  </a:cubicBezTo>
                  <a:close/>
                  <a:moveTo>
                    <a:pt x="627" y="0"/>
                  </a:moveTo>
                  <a:cubicBezTo>
                    <a:pt x="436" y="0"/>
                    <a:pt x="282" y="64"/>
                    <a:pt x="164" y="191"/>
                  </a:cubicBezTo>
                  <a:cubicBezTo>
                    <a:pt x="55" y="308"/>
                    <a:pt x="1" y="481"/>
                    <a:pt x="1" y="689"/>
                  </a:cubicBezTo>
                  <a:cubicBezTo>
                    <a:pt x="1" y="889"/>
                    <a:pt x="55" y="1052"/>
                    <a:pt x="182" y="1170"/>
                  </a:cubicBezTo>
                  <a:cubicBezTo>
                    <a:pt x="300" y="1288"/>
                    <a:pt x="463" y="1351"/>
                    <a:pt x="663" y="1351"/>
                  </a:cubicBezTo>
                  <a:cubicBezTo>
                    <a:pt x="744" y="1351"/>
                    <a:pt x="826" y="1342"/>
                    <a:pt x="908" y="1324"/>
                  </a:cubicBezTo>
                  <a:cubicBezTo>
                    <a:pt x="980" y="1306"/>
                    <a:pt x="1062" y="1279"/>
                    <a:pt x="1134" y="1252"/>
                  </a:cubicBezTo>
                  <a:lnTo>
                    <a:pt x="1134" y="1052"/>
                  </a:lnTo>
                  <a:cubicBezTo>
                    <a:pt x="1062" y="1088"/>
                    <a:pt x="989" y="1116"/>
                    <a:pt x="908" y="1143"/>
                  </a:cubicBezTo>
                  <a:cubicBezTo>
                    <a:pt x="835" y="1161"/>
                    <a:pt x="754" y="1170"/>
                    <a:pt x="681" y="1170"/>
                  </a:cubicBezTo>
                  <a:cubicBezTo>
                    <a:pt x="536" y="1170"/>
                    <a:pt x="427" y="1134"/>
                    <a:pt x="355" y="1052"/>
                  </a:cubicBezTo>
                  <a:cubicBezTo>
                    <a:pt x="273" y="980"/>
                    <a:pt x="228" y="871"/>
                    <a:pt x="219" y="726"/>
                  </a:cubicBezTo>
                  <a:lnTo>
                    <a:pt x="1189" y="726"/>
                  </a:lnTo>
                  <a:lnTo>
                    <a:pt x="1189" y="626"/>
                  </a:lnTo>
                  <a:cubicBezTo>
                    <a:pt x="1189" y="435"/>
                    <a:pt x="1134" y="281"/>
                    <a:pt x="1035" y="172"/>
                  </a:cubicBezTo>
                  <a:cubicBezTo>
                    <a:pt x="935" y="64"/>
                    <a:pt x="799" y="0"/>
                    <a:pt x="627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3932400" y="4029175"/>
              <a:ext cx="24525" cy="33800"/>
            </a:xfrm>
            <a:custGeom>
              <a:rect b="b" l="l" r="r" t="t"/>
              <a:pathLst>
                <a:path extrusionOk="0" h="1352" w="981">
                  <a:moveTo>
                    <a:pt x="499" y="0"/>
                  </a:moveTo>
                  <a:cubicBezTo>
                    <a:pt x="345" y="0"/>
                    <a:pt x="218" y="36"/>
                    <a:pt x="137" y="100"/>
                  </a:cubicBezTo>
                  <a:cubicBezTo>
                    <a:pt x="46" y="172"/>
                    <a:pt x="10" y="263"/>
                    <a:pt x="10" y="381"/>
                  </a:cubicBezTo>
                  <a:cubicBezTo>
                    <a:pt x="10" y="481"/>
                    <a:pt x="37" y="562"/>
                    <a:pt x="91" y="617"/>
                  </a:cubicBezTo>
                  <a:cubicBezTo>
                    <a:pt x="155" y="671"/>
                    <a:pt x="246" y="717"/>
                    <a:pt x="373" y="744"/>
                  </a:cubicBezTo>
                  <a:lnTo>
                    <a:pt x="445" y="762"/>
                  </a:lnTo>
                  <a:cubicBezTo>
                    <a:pt x="581" y="789"/>
                    <a:pt x="663" y="816"/>
                    <a:pt x="699" y="853"/>
                  </a:cubicBezTo>
                  <a:cubicBezTo>
                    <a:pt x="744" y="880"/>
                    <a:pt x="762" y="925"/>
                    <a:pt x="762" y="980"/>
                  </a:cubicBezTo>
                  <a:cubicBezTo>
                    <a:pt x="762" y="1043"/>
                    <a:pt x="735" y="1088"/>
                    <a:pt x="681" y="1125"/>
                  </a:cubicBezTo>
                  <a:cubicBezTo>
                    <a:pt x="626" y="1161"/>
                    <a:pt x="554" y="1170"/>
                    <a:pt x="454" y="1170"/>
                  </a:cubicBezTo>
                  <a:cubicBezTo>
                    <a:pt x="382" y="1170"/>
                    <a:pt x="300" y="1161"/>
                    <a:pt x="227" y="1143"/>
                  </a:cubicBezTo>
                  <a:cubicBezTo>
                    <a:pt x="155" y="1125"/>
                    <a:pt x="73" y="1097"/>
                    <a:pt x="1" y="1052"/>
                  </a:cubicBezTo>
                  <a:lnTo>
                    <a:pt x="1" y="1270"/>
                  </a:lnTo>
                  <a:cubicBezTo>
                    <a:pt x="82" y="1297"/>
                    <a:pt x="155" y="1315"/>
                    <a:pt x="236" y="1333"/>
                  </a:cubicBezTo>
                  <a:cubicBezTo>
                    <a:pt x="309" y="1342"/>
                    <a:pt x="382" y="1351"/>
                    <a:pt x="445" y="1351"/>
                  </a:cubicBezTo>
                  <a:cubicBezTo>
                    <a:pt x="608" y="1351"/>
                    <a:pt x="744" y="1315"/>
                    <a:pt x="835" y="1242"/>
                  </a:cubicBezTo>
                  <a:cubicBezTo>
                    <a:pt x="926" y="1179"/>
                    <a:pt x="980" y="1079"/>
                    <a:pt x="980" y="961"/>
                  </a:cubicBezTo>
                  <a:cubicBezTo>
                    <a:pt x="980" y="862"/>
                    <a:pt x="944" y="780"/>
                    <a:pt x="880" y="717"/>
                  </a:cubicBezTo>
                  <a:cubicBezTo>
                    <a:pt x="817" y="662"/>
                    <a:pt x="708" y="617"/>
                    <a:pt x="563" y="581"/>
                  </a:cubicBezTo>
                  <a:lnTo>
                    <a:pt x="490" y="571"/>
                  </a:lnTo>
                  <a:cubicBezTo>
                    <a:pt x="382" y="544"/>
                    <a:pt x="300" y="517"/>
                    <a:pt x="264" y="490"/>
                  </a:cubicBezTo>
                  <a:cubicBezTo>
                    <a:pt x="227" y="463"/>
                    <a:pt x="209" y="417"/>
                    <a:pt x="209" y="372"/>
                  </a:cubicBezTo>
                  <a:cubicBezTo>
                    <a:pt x="209" y="308"/>
                    <a:pt x="236" y="263"/>
                    <a:pt x="291" y="227"/>
                  </a:cubicBezTo>
                  <a:cubicBezTo>
                    <a:pt x="336" y="200"/>
                    <a:pt x="418" y="182"/>
                    <a:pt x="518" y="182"/>
                  </a:cubicBezTo>
                  <a:cubicBezTo>
                    <a:pt x="590" y="182"/>
                    <a:pt x="654" y="191"/>
                    <a:pt x="717" y="200"/>
                  </a:cubicBezTo>
                  <a:cubicBezTo>
                    <a:pt x="790" y="218"/>
                    <a:pt x="844" y="245"/>
                    <a:pt x="908" y="272"/>
                  </a:cubicBezTo>
                  <a:lnTo>
                    <a:pt x="908" y="73"/>
                  </a:lnTo>
                  <a:cubicBezTo>
                    <a:pt x="853" y="46"/>
                    <a:pt x="790" y="36"/>
                    <a:pt x="717" y="18"/>
                  </a:cubicBezTo>
                  <a:cubicBezTo>
                    <a:pt x="645" y="9"/>
                    <a:pt x="572" y="0"/>
                    <a:pt x="499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3962775" y="4017600"/>
              <a:ext cx="28825" cy="45375"/>
            </a:xfrm>
            <a:custGeom>
              <a:rect b="b" l="l" r="r" t="t"/>
              <a:pathLst>
                <a:path extrusionOk="0" h="1815" w="1153">
                  <a:moveTo>
                    <a:pt x="581" y="645"/>
                  </a:moveTo>
                  <a:cubicBezTo>
                    <a:pt x="690" y="645"/>
                    <a:pt x="781" y="690"/>
                    <a:pt x="844" y="771"/>
                  </a:cubicBezTo>
                  <a:cubicBezTo>
                    <a:pt x="908" y="862"/>
                    <a:pt x="935" y="989"/>
                    <a:pt x="935" y="1143"/>
                  </a:cubicBezTo>
                  <a:cubicBezTo>
                    <a:pt x="935" y="1297"/>
                    <a:pt x="908" y="1415"/>
                    <a:pt x="844" y="1506"/>
                  </a:cubicBezTo>
                  <a:cubicBezTo>
                    <a:pt x="781" y="1588"/>
                    <a:pt x="690" y="1633"/>
                    <a:pt x="581" y="1633"/>
                  </a:cubicBezTo>
                  <a:cubicBezTo>
                    <a:pt x="472" y="1633"/>
                    <a:pt x="382" y="1597"/>
                    <a:pt x="318" y="1506"/>
                  </a:cubicBezTo>
                  <a:cubicBezTo>
                    <a:pt x="255" y="1415"/>
                    <a:pt x="218" y="1297"/>
                    <a:pt x="218" y="1143"/>
                  </a:cubicBezTo>
                  <a:cubicBezTo>
                    <a:pt x="218" y="989"/>
                    <a:pt x="255" y="862"/>
                    <a:pt x="318" y="771"/>
                  </a:cubicBezTo>
                  <a:cubicBezTo>
                    <a:pt x="382" y="690"/>
                    <a:pt x="472" y="645"/>
                    <a:pt x="581" y="645"/>
                  </a:cubicBezTo>
                  <a:close/>
                  <a:moveTo>
                    <a:pt x="935" y="1"/>
                  </a:moveTo>
                  <a:lnTo>
                    <a:pt x="935" y="690"/>
                  </a:lnTo>
                  <a:cubicBezTo>
                    <a:pt x="889" y="617"/>
                    <a:pt x="835" y="563"/>
                    <a:pt x="772" y="527"/>
                  </a:cubicBezTo>
                  <a:cubicBezTo>
                    <a:pt x="699" y="481"/>
                    <a:pt x="627" y="463"/>
                    <a:pt x="527" y="463"/>
                  </a:cubicBezTo>
                  <a:cubicBezTo>
                    <a:pt x="373" y="463"/>
                    <a:pt x="246" y="527"/>
                    <a:pt x="155" y="654"/>
                  </a:cubicBezTo>
                  <a:cubicBezTo>
                    <a:pt x="55" y="771"/>
                    <a:pt x="1" y="935"/>
                    <a:pt x="1" y="1134"/>
                  </a:cubicBezTo>
                  <a:cubicBezTo>
                    <a:pt x="1" y="1343"/>
                    <a:pt x="55" y="1506"/>
                    <a:pt x="155" y="1624"/>
                  </a:cubicBezTo>
                  <a:cubicBezTo>
                    <a:pt x="246" y="1751"/>
                    <a:pt x="373" y="1814"/>
                    <a:pt x="527" y="1814"/>
                  </a:cubicBezTo>
                  <a:cubicBezTo>
                    <a:pt x="627" y="1814"/>
                    <a:pt x="708" y="1796"/>
                    <a:pt x="772" y="1760"/>
                  </a:cubicBezTo>
                  <a:cubicBezTo>
                    <a:pt x="835" y="1715"/>
                    <a:pt x="899" y="1660"/>
                    <a:pt x="935" y="1588"/>
                  </a:cubicBezTo>
                  <a:lnTo>
                    <a:pt x="935" y="1778"/>
                  </a:lnTo>
                  <a:lnTo>
                    <a:pt x="1152" y="1778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4000425" y="4029175"/>
              <a:ext cx="27000" cy="33800"/>
            </a:xfrm>
            <a:custGeom>
              <a:rect b="b" l="l" r="r" t="t"/>
              <a:pathLst>
                <a:path extrusionOk="0" h="1352" w="1080">
                  <a:moveTo>
                    <a:pt x="871" y="671"/>
                  </a:moveTo>
                  <a:lnTo>
                    <a:pt x="871" y="717"/>
                  </a:lnTo>
                  <a:cubicBezTo>
                    <a:pt x="871" y="862"/>
                    <a:pt x="834" y="970"/>
                    <a:pt x="762" y="1052"/>
                  </a:cubicBezTo>
                  <a:cubicBezTo>
                    <a:pt x="689" y="1134"/>
                    <a:pt x="599" y="1170"/>
                    <a:pt x="481" y="1170"/>
                  </a:cubicBezTo>
                  <a:cubicBezTo>
                    <a:pt x="399" y="1170"/>
                    <a:pt x="327" y="1152"/>
                    <a:pt x="281" y="1106"/>
                  </a:cubicBezTo>
                  <a:cubicBezTo>
                    <a:pt x="227" y="1061"/>
                    <a:pt x="209" y="1007"/>
                    <a:pt x="209" y="934"/>
                  </a:cubicBezTo>
                  <a:cubicBezTo>
                    <a:pt x="209" y="834"/>
                    <a:pt x="236" y="771"/>
                    <a:pt x="308" y="735"/>
                  </a:cubicBezTo>
                  <a:cubicBezTo>
                    <a:pt x="372" y="689"/>
                    <a:pt x="490" y="671"/>
                    <a:pt x="662" y="671"/>
                  </a:cubicBezTo>
                  <a:close/>
                  <a:moveTo>
                    <a:pt x="526" y="0"/>
                  </a:moveTo>
                  <a:cubicBezTo>
                    <a:pt x="454" y="0"/>
                    <a:pt x="390" y="9"/>
                    <a:pt x="317" y="27"/>
                  </a:cubicBezTo>
                  <a:cubicBezTo>
                    <a:pt x="245" y="36"/>
                    <a:pt x="163" y="64"/>
                    <a:pt x="91" y="91"/>
                  </a:cubicBezTo>
                  <a:lnTo>
                    <a:pt x="91" y="290"/>
                  </a:lnTo>
                  <a:cubicBezTo>
                    <a:pt x="154" y="254"/>
                    <a:pt x="218" y="227"/>
                    <a:pt x="290" y="209"/>
                  </a:cubicBezTo>
                  <a:cubicBezTo>
                    <a:pt x="363" y="191"/>
                    <a:pt x="426" y="182"/>
                    <a:pt x="508" y="182"/>
                  </a:cubicBezTo>
                  <a:cubicBezTo>
                    <a:pt x="617" y="182"/>
                    <a:pt x="707" y="209"/>
                    <a:pt x="771" y="263"/>
                  </a:cubicBezTo>
                  <a:cubicBezTo>
                    <a:pt x="834" y="318"/>
                    <a:pt x="871" y="390"/>
                    <a:pt x="871" y="490"/>
                  </a:cubicBezTo>
                  <a:lnTo>
                    <a:pt x="871" y="508"/>
                  </a:lnTo>
                  <a:lnTo>
                    <a:pt x="571" y="508"/>
                  </a:lnTo>
                  <a:cubicBezTo>
                    <a:pt x="381" y="508"/>
                    <a:pt x="236" y="544"/>
                    <a:pt x="145" y="617"/>
                  </a:cubicBezTo>
                  <a:cubicBezTo>
                    <a:pt x="45" y="689"/>
                    <a:pt x="0" y="798"/>
                    <a:pt x="0" y="943"/>
                  </a:cubicBezTo>
                  <a:cubicBezTo>
                    <a:pt x="0" y="1070"/>
                    <a:pt x="36" y="1161"/>
                    <a:pt x="109" y="1233"/>
                  </a:cubicBezTo>
                  <a:cubicBezTo>
                    <a:pt x="191" y="1315"/>
                    <a:pt x="290" y="1351"/>
                    <a:pt x="426" y="1351"/>
                  </a:cubicBezTo>
                  <a:cubicBezTo>
                    <a:pt x="526" y="1351"/>
                    <a:pt x="617" y="1333"/>
                    <a:pt x="689" y="1297"/>
                  </a:cubicBezTo>
                  <a:cubicBezTo>
                    <a:pt x="762" y="1252"/>
                    <a:pt x="816" y="1197"/>
                    <a:pt x="871" y="1125"/>
                  </a:cubicBezTo>
                  <a:lnTo>
                    <a:pt x="871" y="1315"/>
                  </a:lnTo>
                  <a:lnTo>
                    <a:pt x="1079" y="1315"/>
                  </a:lnTo>
                  <a:lnTo>
                    <a:pt x="1079" y="581"/>
                  </a:lnTo>
                  <a:cubicBezTo>
                    <a:pt x="1079" y="390"/>
                    <a:pt x="1034" y="245"/>
                    <a:pt x="943" y="145"/>
                  </a:cubicBezTo>
                  <a:cubicBezTo>
                    <a:pt x="852" y="55"/>
                    <a:pt x="716" y="0"/>
                    <a:pt x="526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4034425" y="4030075"/>
              <a:ext cx="31300" cy="44225"/>
            </a:xfrm>
            <a:custGeom>
              <a:rect b="b" l="l" r="r" t="t"/>
              <a:pathLst>
                <a:path extrusionOk="0" h="1769" w="1252">
                  <a:moveTo>
                    <a:pt x="0" y="0"/>
                  </a:moveTo>
                  <a:lnTo>
                    <a:pt x="517" y="1261"/>
                  </a:lnTo>
                  <a:lnTo>
                    <a:pt x="481" y="1352"/>
                  </a:lnTo>
                  <a:cubicBezTo>
                    <a:pt x="445" y="1460"/>
                    <a:pt x="408" y="1524"/>
                    <a:pt x="372" y="1551"/>
                  </a:cubicBezTo>
                  <a:cubicBezTo>
                    <a:pt x="345" y="1578"/>
                    <a:pt x="300" y="1587"/>
                    <a:pt x="236" y="1587"/>
                  </a:cubicBezTo>
                  <a:lnTo>
                    <a:pt x="118" y="1587"/>
                  </a:lnTo>
                  <a:lnTo>
                    <a:pt x="118" y="1769"/>
                  </a:lnTo>
                  <a:lnTo>
                    <a:pt x="281" y="1769"/>
                  </a:lnTo>
                  <a:cubicBezTo>
                    <a:pt x="381" y="1769"/>
                    <a:pt x="454" y="1741"/>
                    <a:pt x="508" y="1696"/>
                  </a:cubicBezTo>
                  <a:cubicBezTo>
                    <a:pt x="572" y="1651"/>
                    <a:pt x="626" y="1551"/>
                    <a:pt x="689" y="1397"/>
                  </a:cubicBezTo>
                  <a:lnTo>
                    <a:pt x="1252" y="0"/>
                  </a:lnTo>
                  <a:lnTo>
                    <a:pt x="1025" y="0"/>
                  </a:lnTo>
                  <a:lnTo>
                    <a:pt x="626" y="998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4736500" y="1693275"/>
              <a:ext cx="25" cy="2310750"/>
            </a:xfrm>
            <a:custGeom>
              <a:rect b="b" l="l" r="r" t="t"/>
              <a:pathLst>
                <a:path extrusionOk="0" fill="none" h="92430" w="1">
                  <a:moveTo>
                    <a:pt x="1" y="92430"/>
                  </a:moveTo>
                  <a:lnTo>
                    <a:pt x="1" y="0"/>
                  </a:lnTo>
                </a:path>
              </a:pathLst>
            </a:custGeom>
            <a:noFill/>
            <a:ln cap="rnd" cmpd="sng" w="29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4600500" y="4019425"/>
              <a:ext cx="36275" cy="42650"/>
            </a:xfrm>
            <a:custGeom>
              <a:rect b="b" l="l" r="r" t="t"/>
              <a:pathLst>
                <a:path extrusionOk="0" h="1706" w="1451">
                  <a:moveTo>
                    <a:pt x="0" y="0"/>
                  </a:moveTo>
                  <a:lnTo>
                    <a:pt x="0" y="191"/>
                  </a:lnTo>
                  <a:lnTo>
                    <a:pt x="608" y="191"/>
                  </a:lnTo>
                  <a:lnTo>
                    <a:pt x="608" y="1705"/>
                  </a:lnTo>
                  <a:lnTo>
                    <a:pt x="843" y="1705"/>
                  </a:lnTo>
                  <a:lnTo>
                    <a:pt x="843" y="191"/>
                  </a:lnTo>
                  <a:lnTo>
                    <a:pt x="1451" y="191"/>
                  </a:lnTo>
                  <a:lnTo>
                    <a:pt x="1451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4641750" y="4017600"/>
              <a:ext cx="27000" cy="44475"/>
            </a:xfrm>
            <a:custGeom>
              <a:rect b="b" l="l" r="r" t="t"/>
              <a:pathLst>
                <a:path extrusionOk="0" h="1779" w="1080">
                  <a:moveTo>
                    <a:pt x="0" y="1"/>
                  </a:moveTo>
                  <a:lnTo>
                    <a:pt x="0" y="1778"/>
                  </a:lnTo>
                  <a:lnTo>
                    <a:pt x="218" y="1778"/>
                  </a:lnTo>
                  <a:lnTo>
                    <a:pt x="218" y="1053"/>
                  </a:lnTo>
                  <a:cubicBezTo>
                    <a:pt x="218" y="926"/>
                    <a:pt x="245" y="826"/>
                    <a:pt x="309" y="753"/>
                  </a:cubicBezTo>
                  <a:cubicBezTo>
                    <a:pt x="381" y="681"/>
                    <a:pt x="472" y="645"/>
                    <a:pt x="581" y="645"/>
                  </a:cubicBezTo>
                  <a:cubicBezTo>
                    <a:pt x="681" y="645"/>
                    <a:pt x="744" y="681"/>
                    <a:pt x="798" y="735"/>
                  </a:cubicBezTo>
                  <a:cubicBezTo>
                    <a:pt x="844" y="799"/>
                    <a:pt x="862" y="889"/>
                    <a:pt x="862" y="1007"/>
                  </a:cubicBezTo>
                  <a:lnTo>
                    <a:pt x="862" y="1778"/>
                  </a:lnTo>
                  <a:lnTo>
                    <a:pt x="1079" y="1778"/>
                  </a:lnTo>
                  <a:lnTo>
                    <a:pt x="1079" y="1007"/>
                  </a:lnTo>
                  <a:cubicBezTo>
                    <a:pt x="1079" y="826"/>
                    <a:pt x="1034" y="699"/>
                    <a:pt x="962" y="599"/>
                  </a:cubicBezTo>
                  <a:cubicBezTo>
                    <a:pt x="889" y="509"/>
                    <a:pt x="780" y="463"/>
                    <a:pt x="626" y="463"/>
                  </a:cubicBezTo>
                  <a:cubicBezTo>
                    <a:pt x="535" y="463"/>
                    <a:pt x="463" y="481"/>
                    <a:pt x="390" y="527"/>
                  </a:cubicBezTo>
                  <a:cubicBezTo>
                    <a:pt x="327" y="563"/>
                    <a:pt x="263" y="617"/>
                    <a:pt x="218" y="699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4678475" y="4030075"/>
              <a:ext cx="27000" cy="32900"/>
            </a:xfrm>
            <a:custGeom>
              <a:rect b="b" l="l" r="r" t="t"/>
              <a:pathLst>
                <a:path extrusionOk="0" h="1316" w="1080">
                  <a:moveTo>
                    <a:pt x="0" y="0"/>
                  </a:moveTo>
                  <a:lnTo>
                    <a:pt x="0" y="771"/>
                  </a:lnTo>
                  <a:cubicBezTo>
                    <a:pt x="0" y="953"/>
                    <a:pt x="46" y="1089"/>
                    <a:pt x="118" y="1170"/>
                  </a:cubicBezTo>
                  <a:cubicBezTo>
                    <a:pt x="191" y="1261"/>
                    <a:pt x="309" y="1315"/>
                    <a:pt x="454" y="1315"/>
                  </a:cubicBezTo>
                  <a:cubicBezTo>
                    <a:pt x="544" y="1315"/>
                    <a:pt x="617" y="1297"/>
                    <a:pt x="690" y="1252"/>
                  </a:cubicBezTo>
                  <a:cubicBezTo>
                    <a:pt x="753" y="1216"/>
                    <a:pt x="817" y="1161"/>
                    <a:pt x="871" y="1080"/>
                  </a:cubicBezTo>
                  <a:lnTo>
                    <a:pt x="871" y="1279"/>
                  </a:lnTo>
                  <a:lnTo>
                    <a:pt x="1080" y="1279"/>
                  </a:lnTo>
                  <a:lnTo>
                    <a:pt x="1080" y="0"/>
                  </a:lnTo>
                  <a:lnTo>
                    <a:pt x="871" y="0"/>
                  </a:lnTo>
                  <a:lnTo>
                    <a:pt x="871" y="726"/>
                  </a:lnTo>
                  <a:cubicBezTo>
                    <a:pt x="871" y="853"/>
                    <a:pt x="835" y="953"/>
                    <a:pt x="771" y="1025"/>
                  </a:cubicBezTo>
                  <a:cubicBezTo>
                    <a:pt x="699" y="1098"/>
                    <a:pt x="617" y="1134"/>
                    <a:pt x="499" y="1134"/>
                  </a:cubicBezTo>
                  <a:cubicBezTo>
                    <a:pt x="408" y="1134"/>
                    <a:pt x="336" y="1098"/>
                    <a:pt x="282" y="1043"/>
                  </a:cubicBezTo>
                  <a:cubicBezTo>
                    <a:pt x="236" y="980"/>
                    <a:pt x="218" y="889"/>
                    <a:pt x="218" y="76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4716100" y="4029175"/>
              <a:ext cx="18625" cy="32900"/>
            </a:xfrm>
            <a:custGeom>
              <a:rect b="b" l="l" r="r" t="t"/>
              <a:pathLst>
                <a:path extrusionOk="0" h="1316" w="745">
                  <a:moveTo>
                    <a:pt x="645" y="0"/>
                  </a:moveTo>
                  <a:cubicBezTo>
                    <a:pt x="536" y="0"/>
                    <a:pt x="454" y="27"/>
                    <a:pt x="382" y="64"/>
                  </a:cubicBezTo>
                  <a:cubicBezTo>
                    <a:pt x="309" y="100"/>
                    <a:pt x="255" y="154"/>
                    <a:pt x="209" y="236"/>
                  </a:cubicBezTo>
                  <a:lnTo>
                    <a:pt x="209" y="36"/>
                  </a:lnTo>
                  <a:lnTo>
                    <a:pt x="1" y="36"/>
                  </a:lnTo>
                  <a:lnTo>
                    <a:pt x="1" y="1315"/>
                  </a:lnTo>
                  <a:lnTo>
                    <a:pt x="209" y="1315"/>
                  </a:lnTo>
                  <a:lnTo>
                    <a:pt x="209" y="644"/>
                  </a:lnTo>
                  <a:cubicBezTo>
                    <a:pt x="209" y="499"/>
                    <a:pt x="246" y="381"/>
                    <a:pt x="309" y="308"/>
                  </a:cubicBezTo>
                  <a:cubicBezTo>
                    <a:pt x="372" y="227"/>
                    <a:pt x="463" y="191"/>
                    <a:pt x="581" y="191"/>
                  </a:cubicBezTo>
                  <a:cubicBezTo>
                    <a:pt x="608" y="191"/>
                    <a:pt x="645" y="200"/>
                    <a:pt x="672" y="200"/>
                  </a:cubicBezTo>
                  <a:cubicBezTo>
                    <a:pt x="699" y="209"/>
                    <a:pt x="726" y="218"/>
                    <a:pt x="744" y="236"/>
                  </a:cubicBezTo>
                  <a:lnTo>
                    <a:pt x="744" y="18"/>
                  </a:lnTo>
                  <a:cubicBezTo>
                    <a:pt x="726" y="9"/>
                    <a:pt x="708" y="9"/>
                    <a:pt x="690" y="9"/>
                  </a:cubicBezTo>
                  <a:cubicBezTo>
                    <a:pt x="672" y="9"/>
                    <a:pt x="654" y="0"/>
                    <a:pt x="645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4738100" y="4029175"/>
              <a:ext cx="24275" cy="33800"/>
            </a:xfrm>
            <a:custGeom>
              <a:rect b="b" l="l" r="r" t="t"/>
              <a:pathLst>
                <a:path extrusionOk="0" h="1352" w="971">
                  <a:moveTo>
                    <a:pt x="499" y="0"/>
                  </a:moveTo>
                  <a:cubicBezTo>
                    <a:pt x="336" y="0"/>
                    <a:pt x="218" y="36"/>
                    <a:pt x="136" y="100"/>
                  </a:cubicBezTo>
                  <a:cubicBezTo>
                    <a:pt x="46" y="172"/>
                    <a:pt x="0" y="263"/>
                    <a:pt x="0" y="381"/>
                  </a:cubicBezTo>
                  <a:cubicBezTo>
                    <a:pt x="0" y="481"/>
                    <a:pt x="37" y="562"/>
                    <a:pt x="91" y="617"/>
                  </a:cubicBezTo>
                  <a:cubicBezTo>
                    <a:pt x="154" y="671"/>
                    <a:pt x="245" y="717"/>
                    <a:pt x="372" y="744"/>
                  </a:cubicBezTo>
                  <a:lnTo>
                    <a:pt x="445" y="762"/>
                  </a:lnTo>
                  <a:cubicBezTo>
                    <a:pt x="581" y="789"/>
                    <a:pt x="662" y="816"/>
                    <a:pt x="699" y="853"/>
                  </a:cubicBezTo>
                  <a:cubicBezTo>
                    <a:pt x="744" y="880"/>
                    <a:pt x="762" y="925"/>
                    <a:pt x="762" y="980"/>
                  </a:cubicBezTo>
                  <a:cubicBezTo>
                    <a:pt x="762" y="1043"/>
                    <a:pt x="735" y="1088"/>
                    <a:pt x="680" y="1125"/>
                  </a:cubicBezTo>
                  <a:cubicBezTo>
                    <a:pt x="626" y="1161"/>
                    <a:pt x="553" y="1170"/>
                    <a:pt x="454" y="1170"/>
                  </a:cubicBezTo>
                  <a:cubicBezTo>
                    <a:pt x="372" y="1170"/>
                    <a:pt x="300" y="1161"/>
                    <a:pt x="227" y="1143"/>
                  </a:cubicBezTo>
                  <a:cubicBezTo>
                    <a:pt x="154" y="1125"/>
                    <a:pt x="73" y="1097"/>
                    <a:pt x="0" y="1052"/>
                  </a:cubicBezTo>
                  <a:lnTo>
                    <a:pt x="0" y="1270"/>
                  </a:lnTo>
                  <a:cubicBezTo>
                    <a:pt x="82" y="1297"/>
                    <a:pt x="154" y="1315"/>
                    <a:pt x="227" y="1333"/>
                  </a:cubicBezTo>
                  <a:cubicBezTo>
                    <a:pt x="309" y="1342"/>
                    <a:pt x="381" y="1351"/>
                    <a:pt x="445" y="1351"/>
                  </a:cubicBezTo>
                  <a:cubicBezTo>
                    <a:pt x="608" y="1351"/>
                    <a:pt x="735" y="1315"/>
                    <a:pt x="835" y="1242"/>
                  </a:cubicBezTo>
                  <a:cubicBezTo>
                    <a:pt x="925" y="1179"/>
                    <a:pt x="971" y="1079"/>
                    <a:pt x="971" y="961"/>
                  </a:cubicBezTo>
                  <a:cubicBezTo>
                    <a:pt x="971" y="862"/>
                    <a:pt x="943" y="780"/>
                    <a:pt x="880" y="717"/>
                  </a:cubicBezTo>
                  <a:cubicBezTo>
                    <a:pt x="816" y="662"/>
                    <a:pt x="708" y="617"/>
                    <a:pt x="563" y="581"/>
                  </a:cubicBezTo>
                  <a:lnTo>
                    <a:pt x="490" y="571"/>
                  </a:lnTo>
                  <a:cubicBezTo>
                    <a:pt x="372" y="544"/>
                    <a:pt x="300" y="517"/>
                    <a:pt x="263" y="490"/>
                  </a:cubicBezTo>
                  <a:cubicBezTo>
                    <a:pt x="227" y="463"/>
                    <a:pt x="209" y="417"/>
                    <a:pt x="209" y="372"/>
                  </a:cubicBezTo>
                  <a:cubicBezTo>
                    <a:pt x="209" y="308"/>
                    <a:pt x="236" y="263"/>
                    <a:pt x="290" y="227"/>
                  </a:cubicBezTo>
                  <a:cubicBezTo>
                    <a:pt x="336" y="200"/>
                    <a:pt x="417" y="182"/>
                    <a:pt x="517" y="182"/>
                  </a:cubicBezTo>
                  <a:cubicBezTo>
                    <a:pt x="590" y="182"/>
                    <a:pt x="653" y="191"/>
                    <a:pt x="717" y="200"/>
                  </a:cubicBezTo>
                  <a:cubicBezTo>
                    <a:pt x="789" y="218"/>
                    <a:pt x="844" y="245"/>
                    <a:pt x="907" y="272"/>
                  </a:cubicBezTo>
                  <a:lnTo>
                    <a:pt x="907" y="73"/>
                  </a:lnTo>
                  <a:cubicBezTo>
                    <a:pt x="844" y="46"/>
                    <a:pt x="789" y="36"/>
                    <a:pt x="717" y="18"/>
                  </a:cubicBezTo>
                  <a:cubicBezTo>
                    <a:pt x="644" y="9"/>
                    <a:pt x="572" y="0"/>
                    <a:pt x="499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4768475" y="4017600"/>
              <a:ext cx="28825" cy="45375"/>
            </a:xfrm>
            <a:custGeom>
              <a:rect b="b" l="l" r="r" t="t"/>
              <a:pathLst>
                <a:path extrusionOk="0" h="1815" w="1153">
                  <a:moveTo>
                    <a:pt x="581" y="645"/>
                  </a:moveTo>
                  <a:cubicBezTo>
                    <a:pt x="690" y="645"/>
                    <a:pt x="780" y="690"/>
                    <a:pt x="844" y="771"/>
                  </a:cubicBezTo>
                  <a:cubicBezTo>
                    <a:pt x="907" y="862"/>
                    <a:pt x="934" y="989"/>
                    <a:pt x="934" y="1143"/>
                  </a:cubicBezTo>
                  <a:cubicBezTo>
                    <a:pt x="934" y="1297"/>
                    <a:pt x="907" y="1415"/>
                    <a:pt x="844" y="1506"/>
                  </a:cubicBezTo>
                  <a:cubicBezTo>
                    <a:pt x="780" y="1597"/>
                    <a:pt x="690" y="1633"/>
                    <a:pt x="581" y="1633"/>
                  </a:cubicBezTo>
                  <a:cubicBezTo>
                    <a:pt x="472" y="1633"/>
                    <a:pt x="381" y="1597"/>
                    <a:pt x="318" y="1506"/>
                  </a:cubicBezTo>
                  <a:cubicBezTo>
                    <a:pt x="254" y="1415"/>
                    <a:pt x="218" y="1297"/>
                    <a:pt x="218" y="1143"/>
                  </a:cubicBezTo>
                  <a:cubicBezTo>
                    <a:pt x="218" y="989"/>
                    <a:pt x="254" y="862"/>
                    <a:pt x="318" y="771"/>
                  </a:cubicBezTo>
                  <a:cubicBezTo>
                    <a:pt x="381" y="690"/>
                    <a:pt x="472" y="645"/>
                    <a:pt x="581" y="645"/>
                  </a:cubicBezTo>
                  <a:close/>
                  <a:moveTo>
                    <a:pt x="934" y="1"/>
                  </a:moveTo>
                  <a:lnTo>
                    <a:pt x="934" y="690"/>
                  </a:lnTo>
                  <a:cubicBezTo>
                    <a:pt x="889" y="617"/>
                    <a:pt x="835" y="563"/>
                    <a:pt x="771" y="527"/>
                  </a:cubicBezTo>
                  <a:cubicBezTo>
                    <a:pt x="699" y="481"/>
                    <a:pt x="617" y="463"/>
                    <a:pt x="526" y="463"/>
                  </a:cubicBezTo>
                  <a:cubicBezTo>
                    <a:pt x="372" y="463"/>
                    <a:pt x="245" y="527"/>
                    <a:pt x="145" y="654"/>
                  </a:cubicBezTo>
                  <a:cubicBezTo>
                    <a:pt x="55" y="771"/>
                    <a:pt x="0" y="935"/>
                    <a:pt x="0" y="1134"/>
                  </a:cubicBezTo>
                  <a:cubicBezTo>
                    <a:pt x="0" y="1343"/>
                    <a:pt x="55" y="1506"/>
                    <a:pt x="145" y="1624"/>
                  </a:cubicBezTo>
                  <a:cubicBezTo>
                    <a:pt x="245" y="1751"/>
                    <a:pt x="372" y="1814"/>
                    <a:pt x="526" y="1814"/>
                  </a:cubicBezTo>
                  <a:cubicBezTo>
                    <a:pt x="626" y="1814"/>
                    <a:pt x="708" y="1796"/>
                    <a:pt x="771" y="1760"/>
                  </a:cubicBezTo>
                  <a:cubicBezTo>
                    <a:pt x="835" y="1715"/>
                    <a:pt x="898" y="1660"/>
                    <a:pt x="934" y="1588"/>
                  </a:cubicBezTo>
                  <a:lnTo>
                    <a:pt x="934" y="1778"/>
                  </a:lnTo>
                  <a:lnTo>
                    <a:pt x="1152" y="1778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4806100" y="4029175"/>
              <a:ext cx="27000" cy="33800"/>
            </a:xfrm>
            <a:custGeom>
              <a:rect b="b" l="l" r="r" t="t"/>
              <a:pathLst>
                <a:path extrusionOk="0" h="1352" w="1080">
                  <a:moveTo>
                    <a:pt x="862" y="671"/>
                  </a:moveTo>
                  <a:lnTo>
                    <a:pt x="862" y="717"/>
                  </a:lnTo>
                  <a:cubicBezTo>
                    <a:pt x="862" y="862"/>
                    <a:pt x="835" y="970"/>
                    <a:pt x="762" y="1052"/>
                  </a:cubicBezTo>
                  <a:cubicBezTo>
                    <a:pt x="690" y="1134"/>
                    <a:pt x="599" y="1170"/>
                    <a:pt x="481" y="1170"/>
                  </a:cubicBezTo>
                  <a:cubicBezTo>
                    <a:pt x="400" y="1170"/>
                    <a:pt x="327" y="1152"/>
                    <a:pt x="282" y="1106"/>
                  </a:cubicBezTo>
                  <a:cubicBezTo>
                    <a:pt x="227" y="1061"/>
                    <a:pt x="209" y="1007"/>
                    <a:pt x="209" y="934"/>
                  </a:cubicBezTo>
                  <a:cubicBezTo>
                    <a:pt x="209" y="834"/>
                    <a:pt x="236" y="771"/>
                    <a:pt x="300" y="735"/>
                  </a:cubicBezTo>
                  <a:cubicBezTo>
                    <a:pt x="372" y="689"/>
                    <a:pt x="490" y="671"/>
                    <a:pt x="663" y="671"/>
                  </a:cubicBezTo>
                  <a:close/>
                  <a:moveTo>
                    <a:pt x="527" y="0"/>
                  </a:moveTo>
                  <a:cubicBezTo>
                    <a:pt x="454" y="0"/>
                    <a:pt x="391" y="9"/>
                    <a:pt x="318" y="27"/>
                  </a:cubicBezTo>
                  <a:cubicBezTo>
                    <a:pt x="246" y="36"/>
                    <a:pt x="164" y="64"/>
                    <a:pt x="91" y="91"/>
                  </a:cubicBezTo>
                  <a:lnTo>
                    <a:pt x="91" y="290"/>
                  </a:lnTo>
                  <a:cubicBezTo>
                    <a:pt x="155" y="254"/>
                    <a:pt x="218" y="227"/>
                    <a:pt x="291" y="209"/>
                  </a:cubicBezTo>
                  <a:cubicBezTo>
                    <a:pt x="363" y="191"/>
                    <a:pt x="427" y="182"/>
                    <a:pt x="499" y="182"/>
                  </a:cubicBezTo>
                  <a:cubicBezTo>
                    <a:pt x="617" y="182"/>
                    <a:pt x="708" y="209"/>
                    <a:pt x="771" y="263"/>
                  </a:cubicBezTo>
                  <a:cubicBezTo>
                    <a:pt x="835" y="318"/>
                    <a:pt x="871" y="390"/>
                    <a:pt x="871" y="490"/>
                  </a:cubicBezTo>
                  <a:lnTo>
                    <a:pt x="871" y="508"/>
                  </a:lnTo>
                  <a:lnTo>
                    <a:pt x="572" y="508"/>
                  </a:lnTo>
                  <a:cubicBezTo>
                    <a:pt x="382" y="508"/>
                    <a:pt x="236" y="544"/>
                    <a:pt x="137" y="617"/>
                  </a:cubicBezTo>
                  <a:cubicBezTo>
                    <a:pt x="46" y="689"/>
                    <a:pt x="1" y="798"/>
                    <a:pt x="1" y="943"/>
                  </a:cubicBezTo>
                  <a:cubicBezTo>
                    <a:pt x="1" y="1070"/>
                    <a:pt x="37" y="1161"/>
                    <a:pt x="110" y="1233"/>
                  </a:cubicBezTo>
                  <a:cubicBezTo>
                    <a:pt x="191" y="1315"/>
                    <a:pt x="291" y="1351"/>
                    <a:pt x="427" y="1351"/>
                  </a:cubicBezTo>
                  <a:cubicBezTo>
                    <a:pt x="527" y="1351"/>
                    <a:pt x="617" y="1333"/>
                    <a:pt x="690" y="1297"/>
                  </a:cubicBezTo>
                  <a:cubicBezTo>
                    <a:pt x="762" y="1252"/>
                    <a:pt x="817" y="1197"/>
                    <a:pt x="871" y="1125"/>
                  </a:cubicBezTo>
                  <a:lnTo>
                    <a:pt x="871" y="1315"/>
                  </a:lnTo>
                  <a:lnTo>
                    <a:pt x="1080" y="1315"/>
                  </a:lnTo>
                  <a:lnTo>
                    <a:pt x="1080" y="581"/>
                  </a:lnTo>
                  <a:cubicBezTo>
                    <a:pt x="1080" y="390"/>
                    <a:pt x="1034" y="245"/>
                    <a:pt x="944" y="145"/>
                  </a:cubicBezTo>
                  <a:cubicBezTo>
                    <a:pt x="853" y="55"/>
                    <a:pt x="708" y="0"/>
                    <a:pt x="527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4840100" y="4030075"/>
              <a:ext cx="31100" cy="44225"/>
            </a:xfrm>
            <a:custGeom>
              <a:rect b="b" l="l" r="r" t="t"/>
              <a:pathLst>
                <a:path extrusionOk="0" h="1769" w="1244">
                  <a:moveTo>
                    <a:pt x="1" y="0"/>
                  </a:moveTo>
                  <a:lnTo>
                    <a:pt x="518" y="1261"/>
                  </a:lnTo>
                  <a:lnTo>
                    <a:pt x="481" y="1352"/>
                  </a:lnTo>
                  <a:cubicBezTo>
                    <a:pt x="445" y="1460"/>
                    <a:pt x="409" y="1524"/>
                    <a:pt x="373" y="1551"/>
                  </a:cubicBezTo>
                  <a:cubicBezTo>
                    <a:pt x="345" y="1578"/>
                    <a:pt x="300" y="1587"/>
                    <a:pt x="237" y="1587"/>
                  </a:cubicBezTo>
                  <a:lnTo>
                    <a:pt x="119" y="1587"/>
                  </a:lnTo>
                  <a:lnTo>
                    <a:pt x="119" y="1769"/>
                  </a:lnTo>
                  <a:lnTo>
                    <a:pt x="282" y="1769"/>
                  </a:lnTo>
                  <a:cubicBezTo>
                    <a:pt x="382" y="1769"/>
                    <a:pt x="454" y="1741"/>
                    <a:pt x="509" y="1696"/>
                  </a:cubicBezTo>
                  <a:cubicBezTo>
                    <a:pt x="572" y="1651"/>
                    <a:pt x="627" y="1551"/>
                    <a:pt x="681" y="1397"/>
                  </a:cubicBezTo>
                  <a:lnTo>
                    <a:pt x="1243" y="0"/>
                  </a:lnTo>
                  <a:lnTo>
                    <a:pt x="1026" y="0"/>
                  </a:lnTo>
                  <a:lnTo>
                    <a:pt x="627" y="998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5574850" y="1693275"/>
              <a:ext cx="25" cy="2310750"/>
            </a:xfrm>
            <a:custGeom>
              <a:rect b="b" l="l" r="r" t="t"/>
              <a:pathLst>
                <a:path extrusionOk="0" fill="none" h="92430" w="1">
                  <a:moveTo>
                    <a:pt x="0" y="92430"/>
                  </a:moveTo>
                  <a:lnTo>
                    <a:pt x="0" y="0"/>
                  </a:lnTo>
                </a:path>
              </a:pathLst>
            </a:custGeom>
            <a:noFill/>
            <a:ln cap="rnd" cmpd="sng" w="29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5490975" y="4019425"/>
              <a:ext cx="24500" cy="42650"/>
            </a:xfrm>
            <a:custGeom>
              <a:rect b="b" l="l" r="r" t="t"/>
              <a:pathLst>
                <a:path extrusionOk="0" h="1706" w="980">
                  <a:moveTo>
                    <a:pt x="0" y="0"/>
                  </a:moveTo>
                  <a:lnTo>
                    <a:pt x="0" y="1705"/>
                  </a:lnTo>
                  <a:lnTo>
                    <a:pt x="236" y="1705"/>
                  </a:lnTo>
                  <a:lnTo>
                    <a:pt x="236" y="889"/>
                  </a:lnTo>
                  <a:lnTo>
                    <a:pt x="907" y="889"/>
                  </a:lnTo>
                  <a:lnTo>
                    <a:pt x="907" y="698"/>
                  </a:lnTo>
                  <a:lnTo>
                    <a:pt x="236" y="698"/>
                  </a:lnTo>
                  <a:lnTo>
                    <a:pt x="236" y="191"/>
                  </a:lnTo>
                  <a:lnTo>
                    <a:pt x="979" y="191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5519975" y="4029175"/>
              <a:ext cx="18850" cy="32900"/>
            </a:xfrm>
            <a:custGeom>
              <a:rect b="b" l="l" r="r" t="t"/>
              <a:pathLst>
                <a:path extrusionOk="0" h="1316" w="754">
                  <a:moveTo>
                    <a:pt x="645" y="0"/>
                  </a:moveTo>
                  <a:cubicBezTo>
                    <a:pt x="545" y="0"/>
                    <a:pt x="454" y="27"/>
                    <a:pt x="382" y="64"/>
                  </a:cubicBezTo>
                  <a:cubicBezTo>
                    <a:pt x="318" y="100"/>
                    <a:pt x="255" y="154"/>
                    <a:pt x="209" y="236"/>
                  </a:cubicBezTo>
                  <a:lnTo>
                    <a:pt x="209" y="36"/>
                  </a:lnTo>
                  <a:lnTo>
                    <a:pt x="1" y="36"/>
                  </a:lnTo>
                  <a:lnTo>
                    <a:pt x="1" y="1315"/>
                  </a:lnTo>
                  <a:lnTo>
                    <a:pt x="209" y="1315"/>
                  </a:lnTo>
                  <a:lnTo>
                    <a:pt x="209" y="644"/>
                  </a:lnTo>
                  <a:cubicBezTo>
                    <a:pt x="209" y="499"/>
                    <a:pt x="246" y="381"/>
                    <a:pt x="309" y="308"/>
                  </a:cubicBezTo>
                  <a:cubicBezTo>
                    <a:pt x="373" y="227"/>
                    <a:pt x="463" y="191"/>
                    <a:pt x="581" y="191"/>
                  </a:cubicBezTo>
                  <a:cubicBezTo>
                    <a:pt x="617" y="191"/>
                    <a:pt x="645" y="200"/>
                    <a:pt x="672" y="200"/>
                  </a:cubicBezTo>
                  <a:cubicBezTo>
                    <a:pt x="699" y="209"/>
                    <a:pt x="726" y="218"/>
                    <a:pt x="753" y="236"/>
                  </a:cubicBezTo>
                  <a:lnTo>
                    <a:pt x="753" y="18"/>
                  </a:lnTo>
                  <a:cubicBezTo>
                    <a:pt x="726" y="9"/>
                    <a:pt x="708" y="9"/>
                    <a:pt x="690" y="9"/>
                  </a:cubicBezTo>
                  <a:cubicBezTo>
                    <a:pt x="672" y="9"/>
                    <a:pt x="663" y="0"/>
                    <a:pt x="645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5544250" y="4017600"/>
              <a:ext cx="5225" cy="44475"/>
            </a:xfrm>
            <a:custGeom>
              <a:rect b="b" l="l" r="r" t="t"/>
              <a:pathLst>
                <a:path extrusionOk="0" h="1779" w="209">
                  <a:moveTo>
                    <a:pt x="0" y="1"/>
                  </a:moveTo>
                  <a:lnTo>
                    <a:pt x="0" y="264"/>
                  </a:lnTo>
                  <a:lnTo>
                    <a:pt x="209" y="264"/>
                  </a:lnTo>
                  <a:lnTo>
                    <a:pt x="209" y="1"/>
                  </a:lnTo>
                  <a:close/>
                  <a:moveTo>
                    <a:pt x="0" y="499"/>
                  </a:moveTo>
                  <a:lnTo>
                    <a:pt x="0" y="1778"/>
                  </a:lnTo>
                  <a:lnTo>
                    <a:pt x="209" y="1778"/>
                  </a:lnTo>
                  <a:lnTo>
                    <a:pt x="209" y="499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1"/>
            <p:cNvSpPr/>
            <p:nvPr/>
          </p:nvSpPr>
          <p:spPr>
            <a:xfrm>
              <a:off x="5558300" y="4017600"/>
              <a:ext cx="28575" cy="45375"/>
            </a:xfrm>
            <a:custGeom>
              <a:rect b="b" l="l" r="r" t="t"/>
              <a:pathLst>
                <a:path extrusionOk="0" h="1815" w="1143">
                  <a:moveTo>
                    <a:pt x="572" y="645"/>
                  </a:moveTo>
                  <a:cubicBezTo>
                    <a:pt x="689" y="645"/>
                    <a:pt x="771" y="690"/>
                    <a:pt x="834" y="771"/>
                  </a:cubicBezTo>
                  <a:cubicBezTo>
                    <a:pt x="898" y="862"/>
                    <a:pt x="934" y="989"/>
                    <a:pt x="934" y="1143"/>
                  </a:cubicBezTo>
                  <a:cubicBezTo>
                    <a:pt x="934" y="1297"/>
                    <a:pt x="898" y="1415"/>
                    <a:pt x="834" y="1506"/>
                  </a:cubicBezTo>
                  <a:cubicBezTo>
                    <a:pt x="771" y="1597"/>
                    <a:pt x="689" y="1633"/>
                    <a:pt x="572" y="1633"/>
                  </a:cubicBezTo>
                  <a:cubicBezTo>
                    <a:pt x="463" y="1633"/>
                    <a:pt x="381" y="1597"/>
                    <a:pt x="309" y="1506"/>
                  </a:cubicBezTo>
                  <a:cubicBezTo>
                    <a:pt x="245" y="1415"/>
                    <a:pt x="218" y="1297"/>
                    <a:pt x="218" y="1143"/>
                  </a:cubicBezTo>
                  <a:cubicBezTo>
                    <a:pt x="218" y="989"/>
                    <a:pt x="245" y="862"/>
                    <a:pt x="309" y="771"/>
                  </a:cubicBezTo>
                  <a:cubicBezTo>
                    <a:pt x="381" y="690"/>
                    <a:pt x="463" y="645"/>
                    <a:pt x="572" y="645"/>
                  </a:cubicBezTo>
                  <a:close/>
                  <a:moveTo>
                    <a:pt x="934" y="1"/>
                  </a:moveTo>
                  <a:lnTo>
                    <a:pt x="934" y="690"/>
                  </a:lnTo>
                  <a:cubicBezTo>
                    <a:pt x="889" y="617"/>
                    <a:pt x="834" y="563"/>
                    <a:pt x="771" y="527"/>
                  </a:cubicBezTo>
                  <a:cubicBezTo>
                    <a:pt x="698" y="481"/>
                    <a:pt x="617" y="463"/>
                    <a:pt x="526" y="463"/>
                  </a:cubicBezTo>
                  <a:cubicBezTo>
                    <a:pt x="372" y="463"/>
                    <a:pt x="245" y="527"/>
                    <a:pt x="145" y="654"/>
                  </a:cubicBezTo>
                  <a:cubicBezTo>
                    <a:pt x="46" y="771"/>
                    <a:pt x="0" y="935"/>
                    <a:pt x="0" y="1143"/>
                  </a:cubicBezTo>
                  <a:cubicBezTo>
                    <a:pt x="0" y="1343"/>
                    <a:pt x="46" y="1506"/>
                    <a:pt x="145" y="1624"/>
                  </a:cubicBezTo>
                  <a:cubicBezTo>
                    <a:pt x="245" y="1751"/>
                    <a:pt x="372" y="1814"/>
                    <a:pt x="526" y="1814"/>
                  </a:cubicBezTo>
                  <a:cubicBezTo>
                    <a:pt x="617" y="1814"/>
                    <a:pt x="698" y="1796"/>
                    <a:pt x="771" y="1760"/>
                  </a:cubicBezTo>
                  <a:cubicBezTo>
                    <a:pt x="834" y="1715"/>
                    <a:pt x="889" y="1660"/>
                    <a:pt x="934" y="1588"/>
                  </a:cubicBezTo>
                  <a:lnTo>
                    <a:pt x="934" y="1778"/>
                  </a:lnTo>
                  <a:lnTo>
                    <a:pt x="1143" y="1778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5595700" y="4029175"/>
              <a:ext cx="27000" cy="33800"/>
            </a:xfrm>
            <a:custGeom>
              <a:rect b="b" l="l" r="r" t="t"/>
              <a:pathLst>
                <a:path extrusionOk="0" h="1352" w="1080">
                  <a:moveTo>
                    <a:pt x="871" y="671"/>
                  </a:moveTo>
                  <a:lnTo>
                    <a:pt x="871" y="717"/>
                  </a:lnTo>
                  <a:cubicBezTo>
                    <a:pt x="871" y="862"/>
                    <a:pt x="835" y="970"/>
                    <a:pt x="771" y="1052"/>
                  </a:cubicBezTo>
                  <a:cubicBezTo>
                    <a:pt x="699" y="1134"/>
                    <a:pt x="608" y="1170"/>
                    <a:pt x="490" y="1170"/>
                  </a:cubicBezTo>
                  <a:cubicBezTo>
                    <a:pt x="399" y="1170"/>
                    <a:pt x="336" y="1152"/>
                    <a:pt x="282" y="1106"/>
                  </a:cubicBezTo>
                  <a:cubicBezTo>
                    <a:pt x="236" y="1061"/>
                    <a:pt x="209" y="1007"/>
                    <a:pt x="209" y="934"/>
                  </a:cubicBezTo>
                  <a:cubicBezTo>
                    <a:pt x="209" y="834"/>
                    <a:pt x="245" y="771"/>
                    <a:pt x="309" y="735"/>
                  </a:cubicBezTo>
                  <a:cubicBezTo>
                    <a:pt x="381" y="689"/>
                    <a:pt x="499" y="671"/>
                    <a:pt x="662" y="671"/>
                  </a:cubicBezTo>
                  <a:close/>
                  <a:moveTo>
                    <a:pt x="535" y="0"/>
                  </a:moveTo>
                  <a:cubicBezTo>
                    <a:pt x="463" y="0"/>
                    <a:pt x="390" y="9"/>
                    <a:pt x="318" y="27"/>
                  </a:cubicBezTo>
                  <a:cubicBezTo>
                    <a:pt x="245" y="36"/>
                    <a:pt x="173" y="64"/>
                    <a:pt x="91" y="91"/>
                  </a:cubicBezTo>
                  <a:lnTo>
                    <a:pt x="91" y="290"/>
                  </a:lnTo>
                  <a:cubicBezTo>
                    <a:pt x="155" y="254"/>
                    <a:pt x="227" y="227"/>
                    <a:pt x="291" y="209"/>
                  </a:cubicBezTo>
                  <a:cubicBezTo>
                    <a:pt x="363" y="191"/>
                    <a:pt x="436" y="182"/>
                    <a:pt x="508" y="182"/>
                  </a:cubicBezTo>
                  <a:cubicBezTo>
                    <a:pt x="626" y="182"/>
                    <a:pt x="717" y="209"/>
                    <a:pt x="780" y="263"/>
                  </a:cubicBezTo>
                  <a:cubicBezTo>
                    <a:pt x="844" y="318"/>
                    <a:pt x="871" y="390"/>
                    <a:pt x="871" y="490"/>
                  </a:cubicBezTo>
                  <a:lnTo>
                    <a:pt x="871" y="508"/>
                  </a:lnTo>
                  <a:lnTo>
                    <a:pt x="581" y="508"/>
                  </a:lnTo>
                  <a:cubicBezTo>
                    <a:pt x="390" y="508"/>
                    <a:pt x="245" y="544"/>
                    <a:pt x="146" y="617"/>
                  </a:cubicBezTo>
                  <a:cubicBezTo>
                    <a:pt x="46" y="689"/>
                    <a:pt x="0" y="798"/>
                    <a:pt x="0" y="943"/>
                  </a:cubicBezTo>
                  <a:cubicBezTo>
                    <a:pt x="0" y="1070"/>
                    <a:pt x="37" y="1161"/>
                    <a:pt x="118" y="1233"/>
                  </a:cubicBezTo>
                  <a:cubicBezTo>
                    <a:pt x="191" y="1315"/>
                    <a:pt x="300" y="1351"/>
                    <a:pt x="427" y="1351"/>
                  </a:cubicBezTo>
                  <a:cubicBezTo>
                    <a:pt x="535" y="1351"/>
                    <a:pt x="617" y="1333"/>
                    <a:pt x="690" y="1297"/>
                  </a:cubicBezTo>
                  <a:cubicBezTo>
                    <a:pt x="762" y="1252"/>
                    <a:pt x="826" y="1197"/>
                    <a:pt x="871" y="1125"/>
                  </a:cubicBezTo>
                  <a:lnTo>
                    <a:pt x="871" y="1315"/>
                  </a:lnTo>
                  <a:lnTo>
                    <a:pt x="1080" y="1315"/>
                  </a:lnTo>
                  <a:lnTo>
                    <a:pt x="1080" y="581"/>
                  </a:lnTo>
                  <a:cubicBezTo>
                    <a:pt x="1080" y="390"/>
                    <a:pt x="1043" y="245"/>
                    <a:pt x="944" y="145"/>
                  </a:cubicBezTo>
                  <a:cubicBezTo>
                    <a:pt x="853" y="55"/>
                    <a:pt x="717" y="0"/>
                    <a:pt x="535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5629925" y="4030075"/>
              <a:ext cx="31100" cy="44225"/>
            </a:xfrm>
            <a:custGeom>
              <a:rect b="b" l="l" r="r" t="t"/>
              <a:pathLst>
                <a:path extrusionOk="0" h="1769" w="1244">
                  <a:moveTo>
                    <a:pt x="1" y="0"/>
                  </a:moveTo>
                  <a:lnTo>
                    <a:pt x="518" y="1261"/>
                  </a:lnTo>
                  <a:lnTo>
                    <a:pt x="481" y="1352"/>
                  </a:lnTo>
                  <a:cubicBezTo>
                    <a:pt x="436" y="1460"/>
                    <a:pt x="409" y="1524"/>
                    <a:pt x="372" y="1551"/>
                  </a:cubicBezTo>
                  <a:cubicBezTo>
                    <a:pt x="336" y="1578"/>
                    <a:pt x="291" y="1587"/>
                    <a:pt x="236" y="1587"/>
                  </a:cubicBezTo>
                  <a:lnTo>
                    <a:pt x="110" y="1587"/>
                  </a:lnTo>
                  <a:lnTo>
                    <a:pt x="110" y="1769"/>
                  </a:lnTo>
                  <a:lnTo>
                    <a:pt x="282" y="1769"/>
                  </a:lnTo>
                  <a:cubicBezTo>
                    <a:pt x="372" y="1769"/>
                    <a:pt x="454" y="1741"/>
                    <a:pt x="509" y="1696"/>
                  </a:cubicBezTo>
                  <a:cubicBezTo>
                    <a:pt x="563" y="1651"/>
                    <a:pt x="617" y="1551"/>
                    <a:pt x="681" y="1397"/>
                  </a:cubicBezTo>
                  <a:lnTo>
                    <a:pt x="1243" y="0"/>
                  </a:lnTo>
                  <a:lnTo>
                    <a:pt x="1025" y="0"/>
                  </a:lnTo>
                  <a:lnTo>
                    <a:pt x="617" y="99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6413400" y="1693275"/>
              <a:ext cx="25" cy="2310750"/>
            </a:xfrm>
            <a:custGeom>
              <a:rect b="b" l="l" r="r" t="t"/>
              <a:pathLst>
                <a:path extrusionOk="0" fill="none" h="92430" w="1">
                  <a:moveTo>
                    <a:pt x="1" y="92430"/>
                  </a:moveTo>
                  <a:lnTo>
                    <a:pt x="1" y="0"/>
                  </a:lnTo>
                </a:path>
              </a:pathLst>
            </a:custGeom>
            <a:noFill/>
            <a:ln cap="rnd" cmpd="sng" w="29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6284875" y="4018500"/>
              <a:ext cx="30175" cy="44475"/>
            </a:xfrm>
            <a:custGeom>
              <a:rect b="b" l="l" r="r" t="t"/>
              <a:pathLst>
                <a:path extrusionOk="0" h="1779" w="1207">
                  <a:moveTo>
                    <a:pt x="608" y="1"/>
                  </a:moveTo>
                  <a:cubicBezTo>
                    <a:pt x="417" y="1"/>
                    <a:pt x="272" y="46"/>
                    <a:pt x="163" y="137"/>
                  </a:cubicBezTo>
                  <a:cubicBezTo>
                    <a:pt x="54" y="219"/>
                    <a:pt x="0" y="337"/>
                    <a:pt x="0" y="491"/>
                  </a:cubicBezTo>
                  <a:cubicBezTo>
                    <a:pt x="0" y="627"/>
                    <a:pt x="45" y="726"/>
                    <a:pt x="118" y="799"/>
                  </a:cubicBezTo>
                  <a:cubicBezTo>
                    <a:pt x="200" y="872"/>
                    <a:pt x="317" y="926"/>
                    <a:pt x="490" y="962"/>
                  </a:cubicBezTo>
                  <a:lnTo>
                    <a:pt x="635" y="989"/>
                  </a:lnTo>
                  <a:cubicBezTo>
                    <a:pt x="753" y="1008"/>
                    <a:pt x="834" y="1044"/>
                    <a:pt x="889" y="1089"/>
                  </a:cubicBezTo>
                  <a:cubicBezTo>
                    <a:pt x="934" y="1134"/>
                    <a:pt x="961" y="1207"/>
                    <a:pt x="961" y="1289"/>
                  </a:cubicBezTo>
                  <a:cubicBezTo>
                    <a:pt x="961" y="1388"/>
                    <a:pt x="925" y="1461"/>
                    <a:pt x="852" y="1506"/>
                  </a:cubicBezTo>
                  <a:cubicBezTo>
                    <a:pt x="780" y="1561"/>
                    <a:pt x="680" y="1588"/>
                    <a:pt x="553" y="1588"/>
                  </a:cubicBezTo>
                  <a:cubicBezTo>
                    <a:pt x="463" y="1588"/>
                    <a:pt x="372" y="1570"/>
                    <a:pt x="281" y="1552"/>
                  </a:cubicBezTo>
                  <a:cubicBezTo>
                    <a:pt x="200" y="1524"/>
                    <a:pt x="100" y="1479"/>
                    <a:pt x="9" y="1425"/>
                  </a:cubicBezTo>
                  <a:lnTo>
                    <a:pt x="9" y="1669"/>
                  </a:lnTo>
                  <a:cubicBezTo>
                    <a:pt x="109" y="1706"/>
                    <a:pt x="200" y="1733"/>
                    <a:pt x="290" y="1751"/>
                  </a:cubicBezTo>
                  <a:cubicBezTo>
                    <a:pt x="381" y="1769"/>
                    <a:pt x="472" y="1778"/>
                    <a:pt x="553" y="1778"/>
                  </a:cubicBezTo>
                  <a:cubicBezTo>
                    <a:pt x="762" y="1778"/>
                    <a:pt x="925" y="1733"/>
                    <a:pt x="1043" y="1651"/>
                  </a:cubicBezTo>
                  <a:cubicBezTo>
                    <a:pt x="1152" y="1561"/>
                    <a:pt x="1206" y="1434"/>
                    <a:pt x="1206" y="1270"/>
                  </a:cubicBezTo>
                  <a:cubicBezTo>
                    <a:pt x="1206" y="1134"/>
                    <a:pt x="1161" y="1026"/>
                    <a:pt x="1079" y="944"/>
                  </a:cubicBezTo>
                  <a:cubicBezTo>
                    <a:pt x="998" y="862"/>
                    <a:pt x="871" y="799"/>
                    <a:pt x="698" y="763"/>
                  </a:cubicBezTo>
                  <a:lnTo>
                    <a:pt x="562" y="735"/>
                  </a:lnTo>
                  <a:cubicBezTo>
                    <a:pt x="435" y="717"/>
                    <a:pt x="345" y="681"/>
                    <a:pt x="299" y="645"/>
                  </a:cubicBezTo>
                  <a:cubicBezTo>
                    <a:pt x="254" y="609"/>
                    <a:pt x="236" y="554"/>
                    <a:pt x="236" y="473"/>
                  </a:cubicBezTo>
                  <a:cubicBezTo>
                    <a:pt x="236" y="382"/>
                    <a:pt x="272" y="318"/>
                    <a:pt x="336" y="264"/>
                  </a:cubicBezTo>
                  <a:cubicBezTo>
                    <a:pt x="408" y="219"/>
                    <a:pt x="499" y="191"/>
                    <a:pt x="626" y="191"/>
                  </a:cubicBezTo>
                  <a:cubicBezTo>
                    <a:pt x="698" y="191"/>
                    <a:pt x="780" y="200"/>
                    <a:pt x="852" y="228"/>
                  </a:cubicBezTo>
                  <a:cubicBezTo>
                    <a:pt x="934" y="246"/>
                    <a:pt x="1016" y="273"/>
                    <a:pt x="1097" y="318"/>
                  </a:cubicBezTo>
                  <a:lnTo>
                    <a:pt x="1097" y="92"/>
                  </a:lnTo>
                  <a:cubicBezTo>
                    <a:pt x="1016" y="64"/>
                    <a:pt x="925" y="37"/>
                    <a:pt x="843" y="28"/>
                  </a:cubicBezTo>
                  <a:cubicBezTo>
                    <a:pt x="762" y="10"/>
                    <a:pt x="680" y="1"/>
                    <a:pt x="608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6321825" y="4029175"/>
              <a:ext cx="27000" cy="33800"/>
            </a:xfrm>
            <a:custGeom>
              <a:rect b="b" l="l" r="r" t="t"/>
              <a:pathLst>
                <a:path extrusionOk="0" h="1352" w="1080">
                  <a:moveTo>
                    <a:pt x="871" y="671"/>
                  </a:moveTo>
                  <a:lnTo>
                    <a:pt x="871" y="717"/>
                  </a:lnTo>
                  <a:cubicBezTo>
                    <a:pt x="871" y="862"/>
                    <a:pt x="834" y="970"/>
                    <a:pt x="762" y="1052"/>
                  </a:cubicBezTo>
                  <a:cubicBezTo>
                    <a:pt x="689" y="1134"/>
                    <a:pt x="599" y="1170"/>
                    <a:pt x="481" y="1170"/>
                  </a:cubicBezTo>
                  <a:cubicBezTo>
                    <a:pt x="399" y="1170"/>
                    <a:pt x="327" y="1152"/>
                    <a:pt x="281" y="1106"/>
                  </a:cubicBezTo>
                  <a:cubicBezTo>
                    <a:pt x="227" y="1061"/>
                    <a:pt x="209" y="1007"/>
                    <a:pt x="209" y="934"/>
                  </a:cubicBezTo>
                  <a:cubicBezTo>
                    <a:pt x="209" y="834"/>
                    <a:pt x="236" y="771"/>
                    <a:pt x="308" y="735"/>
                  </a:cubicBezTo>
                  <a:cubicBezTo>
                    <a:pt x="372" y="689"/>
                    <a:pt x="490" y="671"/>
                    <a:pt x="662" y="671"/>
                  </a:cubicBezTo>
                  <a:close/>
                  <a:moveTo>
                    <a:pt x="526" y="0"/>
                  </a:moveTo>
                  <a:cubicBezTo>
                    <a:pt x="463" y="0"/>
                    <a:pt x="390" y="9"/>
                    <a:pt x="318" y="27"/>
                  </a:cubicBezTo>
                  <a:cubicBezTo>
                    <a:pt x="245" y="36"/>
                    <a:pt x="163" y="64"/>
                    <a:pt x="91" y="91"/>
                  </a:cubicBezTo>
                  <a:lnTo>
                    <a:pt x="91" y="290"/>
                  </a:lnTo>
                  <a:cubicBezTo>
                    <a:pt x="154" y="254"/>
                    <a:pt x="218" y="227"/>
                    <a:pt x="290" y="209"/>
                  </a:cubicBezTo>
                  <a:cubicBezTo>
                    <a:pt x="363" y="191"/>
                    <a:pt x="426" y="182"/>
                    <a:pt x="508" y="182"/>
                  </a:cubicBezTo>
                  <a:cubicBezTo>
                    <a:pt x="617" y="182"/>
                    <a:pt x="707" y="209"/>
                    <a:pt x="771" y="263"/>
                  </a:cubicBezTo>
                  <a:cubicBezTo>
                    <a:pt x="834" y="318"/>
                    <a:pt x="871" y="390"/>
                    <a:pt x="871" y="490"/>
                  </a:cubicBezTo>
                  <a:lnTo>
                    <a:pt x="871" y="508"/>
                  </a:lnTo>
                  <a:lnTo>
                    <a:pt x="571" y="508"/>
                  </a:lnTo>
                  <a:cubicBezTo>
                    <a:pt x="381" y="508"/>
                    <a:pt x="236" y="544"/>
                    <a:pt x="145" y="617"/>
                  </a:cubicBezTo>
                  <a:cubicBezTo>
                    <a:pt x="46" y="689"/>
                    <a:pt x="0" y="798"/>
                    <a:pt x="0" y="943"/>
                  </a:cubicBezTo>
                  <a:cubicBezTo>
                    <a:pt x="0" y="1070"/>
                    <a:pt x="36" y="1161"/>
                    <a:pt x="109" y="1242"/>
                  </a:cubicBezTo>
                  <a:cubicBezTo>
                    <a:pt x="191" y="1315"/>
                    <a:pt x="299" y="1351"/>
                    <a:pt x="426" y="1351"/>
                  </a:cubicBezTo>
                  <a:cubicBezTo>
                    <a:pt x="526" y="1351"/>
                    <a:pt x="617" y="1333"/>
                    <a:pt x="689" y="1297"/>
                  </a:cubicBezTo>
                  <a:cubicBezTo>
                    <a:pt x="762" y="1261"/>
                    <a:pt x="816" y="1197"/>
                    <a:pt x="871" y="1125"/>
                  </a:cubicBezTo>
                  <a:lnTo>
                    <a:pt x="871" y="1315"/>
                  </a:lnTo>
                  <a:lnTo>
                    <a:pt x="1079" y="1315"/>
                  </a:lnTo>
                  <a:lnTo>
                    <a:pt x="1079" y="581"/>
                  </a:lnTo>
                  <a:cubicBezTo>
                    <a:pt x="1079" y="390"/>
                    <a:pt x="1034" y="245"/>
                    <a:pt x="943" y="145"/>
                  </a:cubicBezTo>
                  <a:cubicBezTo>
                    <a:pt x="853" y="55"/>
                    <a:pt x="717" y="0"/>
                    <a:pt x="526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6355600" y="4021000"/>
              <a:ext cx="20200" cy="41075"/>
            </a:xfrm>
            <a:custGeom>
              <a:rect b="b" l="l" r="r" t="t"/>
              <a:pathLst>
                <a:path extrusionOk="0" h="1643" w="808">
                  <a:moveTo>
                    <a:pt x="154" y="1"/>
                  </a:moveTo>
                  <a:lnTo>
                    <a:pt x="154" y="363"/>
                  </a:lnTo>
                  <a:lnTo>
                    <a:pt x="0" y="363"/>
                  </a:lnTo>
                  <a:lnTo>
                    <a:pt x="0" y="527"/>
                  </a:lnTo>
                  <a:lnTo>
                    <a:pt x="154" y="527"/>
                  </a:lnTo>
                  <a:lnTo>
                    <a:pt x="154" y="1216"/>
                  </a:lnTo>
                  <a:cubicBezTo>
                    <a:pt x="154" y="1379"/>
                    <a:pt x="191" y="1488"/>
                    <a:pt x="245" y="1551"/>
                  </a:cubicBezTo>
                  <a:cubicBezTo>
                    <a:pt x="309" y="1615"/>
                    <a:pt x="426" y="1642"/>
                    <a:pt x="590" y="1642"/>
                  </a:cubicBezTo>
                  <a:lnTo>
                    <a:pt x="807" y="1642"/>
                  </a:lnTo>
                  <a:lnTo>
                    <a:pt x="807" y="1470"/>
                  </a:lnTo>
                  <a:lnTo>
                    <a:pt x="590" y="1470"/>
                  </a:lnTo>
                  <a:cubicBezTo>
                    <a:pt x="499" y="1470"/>
                    <a:pt x="445" y="1452"/>
                    <a:pt x="408" y="1424"/>
                  </a:cubicBezTo>
                  <a:cubicBezTo>
                    <a:pt x="381" y="1397"/>
                    <a:pt x="372" y="1325"/>
                    <a:pt x="372" y="1225"/>
                  </a:cubicBezTo>
                  <a:lnTo>
                    <a:pt x="372" y="527"/>
                  </a:lnTo>
                  <a:lnTo>
                    <a:pt x="807" y="527"/>
                  </a:lnTo>
                  <a:lnTo>
                    <a:pt x="807" y="363"/>
                  </a:lnTo>
                  <a:lnTo>
                    <a:pt x="372" y="36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6382125" y="4030075"/>
              <a:ext cx="26775" cy="32900"/>
            </a:xfrm>
            <a:custGeom>
              <a:rect b="b" l="l" r="r" t="t"/>
              <a:pathLst>
                <a:path extrusionOk="0" h="1316" w="1071">
                  <a:moveTo>
                    <a:pt x="0" y="0"/>
                  </a:moveTo>
                  <a:lnTo>
                    <a:pt x="0" y="771"/>
                  </a:lnTo>
                  <a:cubicBezTo>
                    <a:pt x="0" y="953"/>
                    <a:pt x="37" y="1089"/>
                    <a:pt x="109" y="1170"/>
                  </a:cubicBezTo>
                  <a:cubicBezTo>
                    <a:pt x="191" y="1261"/>
                    <a:pt x="299" y="1315"/>
                    <a:pt x="445" y="1315"/>
                  </a:cubicBezTo>
                  <a:cubicBezTo>
                    <a:pt x="535" y="1315"/>
                    <a:pt x="617" y="1297"/>
                    <a:pt x="680" y="1252"/>
                  </a:cubicBezTo>
                  <a:cubicBezTo>
                    <a:pt x="753" y="1216"/>
                    <a:pt x="807" y="1161"/>
                    <a:pt x="862" y="1080"/>
                  </a:cubicBezTo>
                  <a:lnTo>
                    <a:pt x="862" y="1279"/>
                  </a:lnTo>
                  <a:lnTo>
                    <a:pt x="1070" y="1279"/>
                  </a:lnTo>
                  <a:lnTo>
                    <a:pt x="1070" y="0"/>
                  </a:lnTo>
                  <a:lnTo>
                    <a:pt x="862" y="0"/>
                  </a:lnTo>
                  <a:lnTo>
                    <a:pt x="862" y="726"/>
                  </a:lnTo>
                  <a:cubicBezTo>
                    <a:pt x="862" y="853"/>
                    <a:pt x="825" y="953"/>
                    <a:pt x="762" y="1025"/>
                  </a:cubicBezTo>
                  <a:cubicBezTo>
                    <a:pt x="698" y="1098"/>
                    <a:pt x="608" y="1134"/>
                    <a:pt x="490" y="1134"/>
                  </a:cubicBezTo>
                  <a:cubicBezTo>
                    <a:pt x="399" y="1134"/>
                    <a:pt x="327" y="1098"/>
                    <a:pt x="281" y="1043"/>
                  </a:cubicBezTo>
                  <a:cubicBezTo>
                    <a:pt x="227" y="980"/>
                    <a:pt x="209" y="889"/>
                    <a:pt x="209" y="762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6419525" y="4029175"/>
              <a:ext cx="18850" cy="32900"/>
            </a:xfrm>
            <a:custGeom>
              <a:rect b="b" l="l" r="r" t="t"/>
              <a:pathLst>
                <a:path extrusionOk="0" h="1316" w="754">
                  <a:moveTo>
                    <a:pt x="644" y="0"/>
                  </a:moveTo>
                  <a:cubicBezTo>
                    <a:pt x="545" y="0"/>
                    <a:pt x="454" y="27"/>
                    <a:pt x="381" y="64"/>
                  </a:cubicBezTo>
                  <a:cubicBezTo>
                    <a:pt x="309" y="100"/>
                    <a:pt x="254" y="154"/>
                    <a:pt x="209" y="236"/>
                  </a:cubicBezTo>
                  <a:lnTo>
                    <a:pt x="209" y="36"/>
                  </a:lnTo>
                  <a:lnTo>
                    <a:pt x="0" y="36"/>
                  </a:lnTo>
                  <a:lnTo>
                    <a:pt x="0" y="1315"/>
                  </a:lnTo>
                  <a:lnTo>
                    <a:pt x="209" y="1315"/>
                  </a:lnTo>
                  <a:lnTo>
                    <a:pt x="209" y="644"/>
                  </a:lnTo>
                  <a:cubicBezTo>
                    <a:pt x="209" y="499"/>
                    <a:pt x="245" y="381"/>
                    <a:pt x="309" y="308"/>
                  </a:cubicBezTo>
                  <a:cubicBezTo>
                    <a:pt x="372" y="227"/>
                    <a:pt x="463" y="191"/>
                    <a:pt x="581" y="191"/>
                  </a:cubicBezTo>
                  <a:cubicBezTo>
                    <a:pt x="617" y="191"/>
                    <a:pt x="644" y="200"/>
                    <a:pt x="671" y="200"/>
                  </a:cubicBezTo>
                  <a:cubicBezTo>
                    <a:pt x="699" y="209"/>
                    <a:pt x="726" y="218"/>
                    <a:pt x="753" y="236"/>
                  </a:cubicBezTo>
                  <a:lnTo>
                    <a:pt x="744" y="18"/>
                  </a:lnTo>
                  <a:cubicBezTo>
                    <a:pt x="726" y="9"/>
                    <a:pt x="708" y="9"/>
                    <a:pt x="690" y="9"/>
                  </a:cubicBezTo>
                  <a:cubicBezTo>
                    <a:pt x="671" y="9"/>
                    <a:pt x="653" y="0"/>
                    <a:pt x="644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6440375" y="4017600"/>
              <a:ext cx="28825" cy="45375"/>
            </a:xfrm>
            <a:custGeom>
              <a:rect b="b" l="l" r="r" t="t"/>
              <a:pathLst>
                <a:path extrusionOk="0" h="1815" w="1153">
                  <a:moveTo>
                    <a:pt x="581" y="645"/>
                  </a:moveTo>
                  <a:cubicBezTo>
                    <a:pt x="690" y="645"/>
                    <a:pt x="781" y="690"/>
                    <a:pt x="844" y="771"/>
                  </a:cubicBezTo>
                  <a:cubicBezTo>
                    <a:pt x="908" y="862"/>
                    <a:pt x="935" y="989"/>
                    <a:pt x="935" y="1143"/>
                  </a:cubicBezTo>
                  <a:cubicBezTo>
                    <a:pt x="935" y="1297"/>
                    <a:pt x="908" y="1415"/>
                    <a:pt x="844" y="1506"/>
                  </a:cubicBezTo>
                  <a:cubicBezTo>
                    <a:pt x="781" y="1597"/>
                    <a:pt x="690" y="1633"/>
                    <a:pt x="581" y="1633"/>
                  </a:cubicBezTo>
                  <a:cubicBezTo>
                    <a:pt x="472" y="1633"/>
                    <a:pt x="382" y="1597"/>
                    <a:pt x="318" y="1506"/>
                  </a:cubicBezTo>
                  <a:cubicBezTo>
                    <a:pt x="255" y="1415"/>
                    <a:pt x="218" y="1297"/>
                    <a:pt x="218" y="1143"/>
                  </a:cubicBezTo>
                  <a:cubicBezTo>
                    <a:pt x="218" y="989"/>
                    <a:pt x="255" y="862"/>
                    <a:pt x="318" y="771"/>
                  </a:cubicBezTo>
                  <a:cubicBezTo>
                    <a:pt x="382" y="690"/>
                    <a:pt x="472" y="645"/>
                    <a:pt x="581" y="645"/>
                  </a:cubicBezTo>
                  <a:close/>
                  <a:moveTo>
                    <a:pt x="935" y="1"/>
                  </a:moveTo>
                  <a:lnTo>
                    <a:pt x="935" y="690"/>
                  </a:lnTo>
                  <a:cubicBezTo>
                    <a:pt x="889" y="617"/>
                    <a:pt x="835" y="563"/>
                    <a:pt x="771" y="527"/>
                  </a:cubicBezTo>
                  <a:cubicBezTo>
                    <a:pt x="699" y="481"/>
                    <a:pt x="617" y="463"/>
                    <a:pt x="527" y="463"/>
                  </a:cubicBezTo>
                  <a:cubicBezTo>
                    <a:pt x="372" y="463"/>
                    <a:pt x="246" y="527"/>
                    <a:pt x="146" y="654"/>
                  </a:cubicBezTo>
                  <a:cubicBezTo>
                    <a:pt x="55" y="771"/>
                    <a:pt x="1" y="935"/>
                    <a:pt x="1" y="1134"/>
                  </a:cubicBezTo>
                  <a:cubicBezTo>
                    <a:pt x="1" y="1343"/>
                    <a:pt x="55" y="1506"/>
                    <a:pt x="146" y="1624"/>
                  </a:cubicBezTo>
                  <a:cubicBezTo>
                    <a:pt x="246" y="1751"/>
                    <a:pt x="372" y="1814"/>
                    <a:pt x="527" y="1814"/>
                  </a:cubicBezTo>
                  <a:cubicBezTo>
                    <a:pt x="626" y="1814"/>
                    <a:pt x="708" y="1796"/>
                    <a:pt x="771" y="1760"/>
                  </a:cubicBezTo>
                  <a:cubicBezTo>
                    <a:pt x="835" y="1715"/>
                    <a:pt x="898" y="1660"/>
                    <a:pt x="935" y="1588"/>
                  </a:cubicBezTo>
                  <a:lnTo>
                    <a:pt x="935" y="1778"/>
                  </a:lnTo>
                  <a:lnTo>
                    <a:pt x="1152" y="1778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478000" y="4029175"/>
              <a:ext cx="27025" cy="33800"/>
            </a:xfrm>
            <a:custGeom>
              <a:rect b="b" l="l" r="r" t="t"/>
              <a:pathLst>
                <a:path extrusionOk="0" h="1352" w="1081">
                  <a:moveTo>
                    <a:pt x="862" y="671"/>
                  </a:moveTo>
                  <a:lnTo>
                    <a:pt x="862" y="717"/>
                  </a:lnTo>
                  <a:cubicBezTo>
                    <a:pt x="862" y="862"/>
                    <a:pt x="835" y="970"/>
                    <a:pt x="763" y="1052"/>
                  </a:cubicBezTo>
                  <a:cubicBezTo>
                    <a:pt x="690" y="1134"/>
                    <a:pt x="599" y="1170"/>
                    <a:pt x="482" y="1170"/>
                  </a:cubicBezTo>
                  <a:cubicBezTo>
                    <a:pt x="400" y="1170"/>
                    <a:pt x="327" y="1152"/>
                    <a:pt x="282" y="1106"/>
                  </a:cubicBezTo>
                  <a:cubicBezTo>
                    <a:pt x="228" y="1061"/>
                    <a:pt x="210" y="1007"/>
                    <a:pt x="210" y="934"/>
                  </a:cubicBezTo>
                  <a:cubicBezTo>
                    <a:pt x="210" y="834"/>
                    <a:pt x="237" y="771"/>
                    <a:pt x="300" y="735"/>
                  </a:cubicBezTo>
                  <a:cubicBezTo>
                    <a:pt x="373" y="689"/>
                    <a:pt x="491" y="671"/>
                    <a:pt x="663" y="671"/>
                  </a:cubicBezTo>
                  <a:close/>
                  <a:moveTo>
                    <a:pt x="527" y="0"/>
                  </a:moveTo>
                  <a:cubicBezTo>
                    <a:pt x="454" y="0"/>
                    <a:pt x="391" y="9"/>
                    <a:pt x="318" y="27"/>
                  </a:cubicBezTo>
                  <a:cubicBezTo>
                    <a:pt x="246" y="36"/>
                    <a:pt x="164" y="64"/>
                    <a:pt x="92" y="91"/>
                  </a:cubicBezTo>
                  <a:lnTo>
                    <a:pt x="92" y="290"/>
                  </a:lnTo>
                  <a:cubicBezTo>
                    <a:pt x="155" y="254"/>
                    <a:pt x="219" y="227"/>
                    <a:pt x="291" y="209"/>
                  </a:cubicBezTo>
                  <a:cubicBezTo>
                    <a:pt x="364" y="191"/>
                    <a:pt x="427" y="182"/>
                    <a:pt x="500" y="182"/>
                  </a:cubicBezTo>
                  <a:cubicBezTo>
                    <a:pt x="618" y="182"/>
                    <a:pt x="708" y="209"/>
                    <a:pt x="772" y="263"/>
                  </a:cubicBezTo>
                  <a:cubicBezTo>
                    <a:pt x="835" y="318"/>
                    <a:pt x="872" y="390"/>
                    <a:pt x="872" y="490"/>
                  </a:cubicBezTo>
                  <a:lnTo>
                    <a:pt x="872" y="508"/>
                  </a:lnTo>
                  <a:lnTo>
                    <a:pt x="572" y="508"/>
                  </a:lnTo>
                  <a:cubicBezTo>
                    <a:pt x="382" y="508"/>
                    <a:pt x="237" y="544"/>
                    <a:pt x="137" y="617"/>
                  </a:cubicBezTo>
                  <a:cubicBezTo>
                    <a:pt x="46" y="689"/>
                    <a:pt x="1" y="798"/>
                    <a:pt x="1" y="943"/>
                  </a:cubicBezTo>
                  <a:cubicBezTo>
                    <a:pt x="1" y="1070"/>
                    <a:pt x="37" y="1161"/>
                    <a:pt x="110" y="1233"/>
                  </a:cubicBezTo>
                  <a:cubicBezTo>
                    <a:pt x="191" y="1315"/>
                    <a:pt x="291" y="1351"/>
                    <a:pt x="427" y="1351"/>
                  </a:cubicBezTo>
                  <a:cubicBezTo>
                    <a:pt x="527" y="1351"/>
                    <a:pt x="618" y="1333"/>
                    <a:pt x="690" y="1297"/>
                  </a:cubicBezTo>
                  <a:cubicBezTo>
                    <a:pt x="763" y="1252"/>
                    <a:pt x="817" y="1197"/>
                    <a:pt x="872" y="1125"/>
                  </a:cubicBezTo>
                  <a:lnTo>
                    <a:pt x="872" y="1315"/>
                  </a:lnTo>
                  <a:lnTo>
                    <a:pt x="1080" y="1315"/>
                  </a:lnTo>
                  <a:lnTo>
                    <a:pt x="1080" y="581"/>
                  </a:lnTo>
                  <a:cubicBezTo>
                    <a:pt x="1080" y="390"/>
                    <a:pt x="1035" y="245"/>
                    <a:pt x="944" y="145"/>
                  </a:cubicBezTo>
                  <a:cubicBezTo>
                    <a:pt x="853" y="55"/>
                    <a:pt x="708" y="0"/>
                    <a:pt x="527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512025" y="4030075"/>
              <a:ext cx="31300" cy="44225"/>
            </a:xfrm>
            <a:custGeom>
              <a:rect b="b" l="l" r="r" t="t"/>
              <a:pathLst>
                <a:path extrusionOk="0" h="1769" w="1252">
                  <a:moveTo>
                    <a:pt x="0" y="0"/>
                  </a:moveTo>
                  <a:lnTo>
                    <a:pt x="517" y="1261"/>
                  </a:lnTo>
                  <a:lnTo>
                    <a:pt x="481" y="1352"/>
                  </a:lnTo>
                  <a:cubicBezTo>
                    <a:pt x="445" y="1460"/>
                    <a:pt x="408" y="1524"/>
                    <a:pt x="372" y="1551"/>
                  </a:cubicBezTo>
                  <a:cubicBezTo>
                    <a:pt x="345" y="1578"/>
                    <a:pt x="299" y="1587"/>
                    <a:pt x="236" y="1587"/>
                  </a:cubicBezTo>
                  <a:lnTo>
                    <a:pt x="118" y="1587"/>
                  </a:lnTo>
                  <a:lnTo>
                    <a:pt x="118" y="1769"/>
                  </a:lnTo>
                  <a:lnTo>
                    <a:pt x="281" y="1769"/>
                  </a:lnTo>
                  <a:cubicBezTo>
                    <a:pt x="381" y="1769"/>
                    <a:pt x="454" y="1741"/>
                    <a:pt x="508" y="1696"/>
                  </a:cubicBezTo>
                  <a:cubicBezTo>
                    <a:pt x="571" y="1651"/>
                    <a:pt x="626" y="1551"/>
                    <a:pt x="680" y="1397"/>
                  </a:cubicBezTo>
                  <a:lnTo>
                    <a:pt x="1252" y="0"/>
                  </a:lnTo>
                  <a:lnTo>
                    <a:pt x="1025" y="0"/>
                  </a:lnTo>
                  <a:lnTo>
                    <a:pt x="626" y="998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1130850" y="3887250"/>
              <a:ext cx="5534225" cy="25"/>
            </a:xfrm>
            <a:custGeom>
              <a:rect b="b" l="l" r="r" t="t"/>
              <a:pathLst>
                <a:path extrusionOk="0" fill="none" h="1" w="221369">
                  <a:moveTo>
                    <a:pt x="1" y="1"/>
                  </a:moveTo>
                  <a:lnTo>
                    <a:pt x="221368" y="1"/>
                  </a:lnTo>
                </a:path>
              </a:pathLst>
            </a:custGeom>
            <a:noFill/>
            <a:ln cap="rnd" cmpd="sng" w="29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1027925" y="3876150"/>
              <a:ext cx="13625" cy="22700"/>
            </a:xfrm>
            <a:custGeom>
              <a:rect b="b" l="l" r="r" t="t"/>
              <a:pathLst>
                <a:path extrusionOk="0" h="908" w="545">
                  <a:moveTo>
                    <a:pt x="218" y="0"/>
                  </a:moveTo>
                  <a:lnTo>
                    <a:pt x="1" y="46"/>
                  </a:lnTo>
                  <a:lnTo>
                    <a:pt x="1" y="154"/>
                  </a:lnTo>
                  <a:lnTo>
                    <a:pt x="218" y="109"/>
                  </a:lnTo>
                  <a:lnTo>
                    <a:pt x="218" y="807"/>
                  </a:lnTo>
                  <a:lnTo>
                    <a:pt x="19" y="807"/>
                  </a:lnTo>
                  <a:lnTo>
                    <a:pt x="19" y="907"/>
                  </a:lnTo>
                  <a:lnTo>
                    <a:pt x="545" y="907"/>
                  </a:lnTo>
                  <a:lnTo>
                    <a:pt x="545" y="807"/>
                  </a:lnTo>
                  <a:lnTo>
                    <a:pt x="336" y="807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1046300" y="3875700"/>
              <a:ext cx="15900" cy="23600"/>
            </a:xfrm>
            <a:custGeom>
              <a:rect b="b" l="l" r="r" t="t"/>
              <a:pathLst>
                <a:path extrusionOk="0" h="944" w="636">
                  <a:moveTo>
                    <a:pt x="318" y="100"/>
                  </a:moveTo>
                  <a:cubicBezTo>
                    <a:pt x="381" y="100"/>
                    <a:pt x="427" y="127"/>
                    <a:pt x="463" y="191"/>
                  </a:cubicBezTo>
                  <a:cubicBezTo>
                    <a:pt x="490" y="254"/>
                    <a:pt x="508" y="345"/>
                    <a:pt x="508" y="472"/>
                  </a:cubicBezTo>
                  <a:cubicBezTo>
                    <a:pt x="508" y="599"/>
                    <a:pt x="490" y="689"/>
                    <a:pt x="463" y="753"/>
                  </a:cubicBezTo>
                  <a:cubicBezTo>
                    <a:pt x="427" y="816"/>
                    <a:pt x="381" y="844"/>
                    <a:pt x="318" y="844"/>
                  </a:cubicBezTo>
                  <a:cubicBezTo>
                    <a:pt x="254" y="844"/>
                    <a:pt x="209" y="816"/>
                    <a:pt x="173" y="753"/>
                  </a:cubicBezTo>
                  <a:cubicBezTo>
                    <a:pt x="145" y="689"/>
                    <a:pt x="127" y="599"/>
                    <a:pt x="127" y="472"/>
                  </a:cubicBezTo>
                  <a:cubicBezTo>
                    <a:pt x="127" y="345"/>
                    <a:pt x="145" y="254"/>
                    <a:pt x="173" y="191"/>
                  </a:cubicBezTo>
                  <a:cubicBezTo>
                    <a:pt x="209" y="127"/>
                    <a:pt x="254" y="100"/>
                    <a:pt x="318" y="100"/>
                  </a:cubicBezTo>
                  <a:close/>
                  <a:moveTo>
                    <a:pt x="318" y="0"/>
                  </a:moveTo>
                  <a:cubicBezTo>
                    <a:pt x="218" y="0"/>
                    <a:pt x="136" y="46"/>
                    <a:pt x="82" y="127"/>
                  </a:cubicBezTo>
                  <a:cubicBezTo>
                    <a:pt x="28" y="200"/>
                    <a:pt x="0" y="318"/>
                    <a:pt x="0" y="472"/>
                  </a:cubicBezTo>
                  <a:cubicBezTo>
                    <a:pt x="0" y="626"/>
                    <a:pt x="28" y="744"/>
                    <a:pt x="82" y="825"/>
                  </a:cubicBezTo>
                  <a:cubicBezTo>
                    <a:pt x="136" y="907"/>
                    <a:pt x="218" y="943"/>
                    <a:pt x="318" y="943"/>
                  </a:cubicBezTo>
                  <a:cubicBezTo>
                    <a:pt x="417" y="943"/>
                    <a:pt x="499" y="907"/>
                    <a:pt x="553" y="825"/>
                  </a:cubicBezTo>
                  <a:cubicBezTo>
                    <a:pt x="608" y="744"/>
                    <a:pt x="635" y="626"/>
                    <a:pt x="635" y="472"/>
                  </a:cubicBezTo>
                  <a:cubicBezTo>
                    <a:pt x="635" y="318"/>
                    <a:pt x="608" y="209"/>
                    <a:pt x="553" y="127"/>
                  </a:cubicBezTo>
                  <a:cubicBezTo>
                    <a:pt x="499" y="46"/>
                    <a:pt x="417" y="0"/>
                    <a:pt x="318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1066250" y="3875700"/>
              <a:ext cx="15650" cy="23600"/>
            </a:xfrm>
            <a:custGeom>
              <a:rect b="b" l="l" r="r" t="t"/>
              <a:pathLst>
                <a:path extrusionOk="0" h="944" w="626">
                  <a:moveTo>
                    <a:pt x="309" y="100"/>
                  </a:moveTo>
                  <a:cubicBezTo>
                    <a:pt x="372" y="100"/>
                    <a:pt x="427" y="127"/>
                    <a:pt x="454" y="191"/>
                  </a:cubicBezTo>
                  <a:cubicBezTo>
                    <a:pt x="490" y="254"/>
                    <a:pt x="499" y="345"/>
                    <a:pt x="499" y="472"/>
                  </a:cubicBezTo>
                  <a:cubicBezTo>
                    <a:pt x="499" y="599"/>
                    <a:pt x="490" y="689"/>
                    <a:pt x="454" y="753"/>
                  </a:cubicBezTo>
                  <a:cubicBezTo>
                    <a:pt x="427" y="816"/>
                    <a:pt x="372" y="844"/>
                    <a:pt x="309" y="844"/>
                  </a:cubicBezTo>
                  <a:cubicBezTo>
                    <a:pt x="245" y="844"/>
                    <a:pt x="200" y="816"/>
                    <a:pt x="173" y="753"/>
                  </a:cubicBezTo>
                  <a:cubicBezTo>
                    <a:pt x="136" y="689"/>
                    <a:pt x="118" y="599"/>
                    <a:pt x="118" y="472"/>
                  </a:cubicBezTo>
                  <a:cubicBezTo>
                    <a:pt x="118" y="345"/>
                    <a:pt x="136" y="254"/>
                    <a:pt x="173" y="191"/>
                  </a:cubicBezTo>
                  <a:cubicBezTo>
                    <a:pt x="200" y="127"/>
                    <a:pt x="245" y="100"/>
                    <a:pt x="309" y="100"/>
                  </a:cubicBezTo>
                  <a:close/>
                  <a:moveTo>
                    <a:pt x="309" y="0"/>
                  </a:moveTo>
                  <a:cubicBezTo>
                    <a:pt x="209" y="0"/>
                    <a:pt x="136" y="46"/>
                    <a:pt x="82" y="127"/>
                  </a:cubicBezTo>
                  <a:cubicBezTo>
                    <a:pt x="28" y="200"/>
                    <a:pt x="0" y="318"/>
                    <a:pt x="0" y="472"/>
                  </a:cubicBezTo>
                  <a:cubicBezTo>
                    <a:pt x="0" y="626"/>
                    <a:pt x="28" y="744"/>
                    <a:pt x="82" y="825"/>
                  </a:cubicBezTo>
                  <a:cubicBezTo>
                    <a:pt x="136" y="907"/>
                    <a:pt x="209" y="943"/>
                    <a:pt x="309" y="943"/>
                  </a:cubicBezTo>
                  <a:cubicBezTo>
                    <a:pt x="417" y="943"/>
                    <a:pt x="490" y="907"/>
                    <a:pt x="544" y="825"/>
                  </a:cubicBezTo>
                  <a:cubicBezTo>
                    <a:pt x="599" y="744"/>
                    <a:pt x="626" y="626"/>
                    <a:pt x="626" y="472"/>
                  </a:cubicBezTo>
                  <a:cubicBezTo>
                    <a:pt x="626" y="318"/>
                    <a:pt x="599" y="209"/>
                    <a:pt x="544" y="127"/>
                  </a:cubicBezTo>
                  <a:cubicBezTo>
                    <a:pt x="490" y="46"/>
                    <a:pt x="417" y="0"/>
                    <a:pt x="309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1085975" y="3875700"/>
              <a:ext cx="15875" cy="23600"/>
            </a:xfrm>
            <a:custGeom>
              <a:rect b="b" l="l" r="r" t="t"/>
              <a:pathLst>
                <a:path extrusionOk="0" h="944" w="635">
                  <a:moveTo>
                    <a:pt x="318" y="100"/>
                  </a:moveTo>
                  <a:cubicBezTo>
                    <a:pt x="381" y="100"/>
                    <a:pt x="426" y="127"/>
                    <a:pt x="463" y="191"/>
                  </a:cubicBezTo>
                  <a:cubicBezTo>
                    <a:pt x="490" y="254"/>
                    <a:pt x="508" y="345"/>
                    <a:pt x="508" y="472"/>
                  </a:cubicBezTo>
                  <a:cubicBezTo>
                    <a:pt x="508" y="599"/>
                    <a:pt x="490" y="689"/>
                    <a:pt x="463" y="753"/>
                  </a:cubicBezTo>
                  <a:cubicBezTo>
                    <a:pt x="426" y="816"/>
                    <a:pt x="381" y="844"/>
                    <a:pt x="318" y="844"/>
                  </a:cubicBezTo>
                  <a:cubicBezTo>
                    <a:pt x="254" y="844"/>
                    <a:pt x="209" y="816"/>
                    <a:pt x="173" y="753"/>
                  </a:cubicBezTo>
                  <a:cubicBezTo>
                    <a:pt x="145" y="689"/>
                    <a:pt x="127" y="599"/>
                    <a:pt x="127" y="472"/>
                  </a:cubicBezTo>
                  <a:cubicBezTo>
                    <a:pt x="127" y="345"/>
                    <a:pt x="145" y="254"/>
                    <a:pt x="173" y="191"/>
                  </a:cubicBezTo>
                  <a:cubicBezTo>
                    <a:pt x="209" y="127"/>
                    <a:pt x="254" y="100"/>
                    <a:pt x="318" y="100"/>
                  </a:cubicBezTo>
                  <a:close/>
                  <a:moveTo>
                    <a:pt x="318" y="0"/>
                  </a:moveTo>
                  <a:cubicBezTo>
                    <a:pt x="218" y="0"/>
                    <a:pt x="136" y="46"/>
                    <a:pt x="82" y="127"/>
                  </a:cubicBezTo>
                  <a:cubicBezTo>
                    <a:pt x="27" y="200"/>
                    <a:pt x="0" y="318"/>
                    <a:pt x="0" y="472"/>
                  </a:cubicBezTo>
                  <a:cubicBezTo>
                    <a:pt x="0" y="626"/>
                    <a:pt x="27" y="744"/>
                    <a:pt x="82" y="825"/>
                  </a:cubicBezTo>
                  <a:cubicBezTo>
                    <a:pt x="136" y="907"/>
                    <a:pt x="218" y="943"/>
                    <a:pt x="318" y="943"/>
                  </a:cubicBezTo>
                  <a:cubicBezTo>
                    <a:pt x="417" y="943"/>
                    <a:pt x="499" y="907"/>
                    <a:pt x="553" y="825"/>
                  </a:cubicBezTo>
                  <a:cubicBezTo>
                    <a:pt x="608" y="744"/>
                    <a:pt x="635" y="626"/>
                    <a:pt x="635" y="472"/>
                  </a:cubicBezTo>
                  <a:cubicBezTo>
                    <a:pt x="635" y="318"/>
                    <a:pt x="608" y="209"/>
                    <a:pt x="553" y="127"/>
                  </a:cubicBezTo>
                  <a:cubicBezTo>
                    <a:pt x="499" y="46"/>
                    <a:pt x="417" y="0"/>
                    <a:pt x="318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1130850" y="3583925"/>
              <a:ext cx="5534225" cy="25"/>
            </a:xfrm>
            <a:custGeom>
              <a:rect b="b" l="l" r="r" t="t"/>
              <a:pathLst>
                <a:path extrusionOk="0" fill="none" h="1" w="221369">
                  <a:moveTo>
                    <a:pt x="1" y="1"/>
                  </a:moveTo>
                  <a:lnTo>
                    <a:pt x="221368" y="1"/>
                  </a:lnTo>
                </a:path>
              </a:pathLst>
            </a:custGeom>
            <a:noFill/>
            <a:ln cap="rnd" cmpd="sng" w="29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1026800" y="3572600"/>
              <a:ext cx="14525" cy="23150"/>
            </a:xfrm>
            <a:custGeom>
              <a:rect b="b" l="l" r="r" t="t"/>
              <a:pathLst>
                <a:path extrusionOk="0" h="926" w="581">
                  <a:moveTo>
                    <a:pt x="263" y="0"/>
                  </a:moveTo>
                  <a:cubicBezTo>
                    <a:pt x="227" y="0"/>
                    <a:pt x="191" y="9"/>
                    <a:pt x="146" y="18"/>
                  </a:cubicBezTo>
                  <a:cubicBezTo>
                    <a:pt x="100" y="28"/>
                    <a:pt x="55" y="46"/>
                    <a:pt x="10" y="64"/>
                  </a:cubicBezTo>
                  <a:lnTo>
                    <a:pt x="10" y="191"/>
                  </a:lnTo>
                  <a:cubicBezTo>
                    <a:pt x="55" y="164"/>
                    <a:pt x="100" y="136"/>
                    <a:pt x="146" y="127"/>
                  </a:cubicBezTo>
                  <a:cubicBezTo>
                    <a:pt x="182" y="109"/>
                    <a:pt x="227" y="109"/>
                    <a:pt x="263" y="109"/>
                  </a:cubicBezTo>
                  <a:cubicBezTo>
                    <a:pt x="318" y="109"/>
                    <a:pt x="363" y="118"/>
                    <a:pt x="399" y="154"/>
                  </a:cubicBezTo>
                  <a:cubicBezTo>
                    <a:pt x="427" y="182"/>
                    <a:pt x="445" y="218"/>
                    <a:pt x="445" y="272"/>
                  </a:cubicBezTo>
                  <a:cubicBezTo>
                    <a:pt x="445" y="300"/>
                    <a:pt x="445" y="327"/>
                    <a:pt x="427" y="363"/>
                  </a:cubicBezTo>
                  <a:cubicBezTo>
                    <a:pt x="409" y="390"/>
                    <a:pt x="381" y="427"/>
                    <a:pt x="345" y="472"/>
                  </a:cubicBezTo>
                  <a:cubicBezTo>
                    <a:pt x="318" y="499"/>
                    <a:pt x="273" y="544"/>
                    <a:pt x="191" y="626"/>
                  </a:cubicBezTo>
                  <a:cubicBezTo>
                    <a:pt x="109" y="708"/>
                    <a:pt x="46" y="771"/>
                    <a:pt x="0" y="826"/>
                  </a:cubicBezTo>
                  <a:lnTo>
                    <a:pt x="0" y="925"/>
                  </a:lnTo>
                  <a:lnTo>
                    <a:pt x="581" y="925"/>
                  </a:lnTo>
                  <a:lnTo>
                    <a:pt x="581" y="826"/>
                  </a:lnTo>
                  <a:lnTo>
                    <a:pt x="146" y="826"/>
                  </a:lnTo>
                  <a:cubicBezTo>
                    <a:pt x="245" y="726"/>
                    <a:pt x="327" y="644"/>
                    <a:pt x="381" y="590"/>
                  </a:cubicBezTo>
                  <a:cubicBezTo>
                    <a:pt x="436" y="535"/>
                    <a:pt x="463" y="499"/>
                    <a:pt x="472" y="490"/>
                  </a:cubicBezTo>
                  <a:cubicBezTo>
                    <a:pt x="508" y="436"/>
                    <a:pt x="535" y="399"/>
                    <a:pt x="554" y="363"/>
                  </a:cubicBezTo>
                  <a:cubicBezTo>
                    <a:pt x="563" y="336"/>
                    <a:pt x="572" y="300"/>
                    <a:pt x="572" y="263"/>
                  </a:cubicBezTo>
                  <a:cubicBezTo>
                    <a:pt x="572" y="182"/>
                    <a:pt x="545" y="118"/>
                    <a:pt x="490" y="73"/>
                  </a:cubicBezTo>
                  <a:cubicBezTo>
                    <a:pt x="436" y="28"/>
                    <a:pt x="354" y="0"/>
                    <a:pt x="263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1046300" y="3572600"/>
              <a:ext cx="15900" cy="23600"/>
            </a:xfrm>
            <a:custGeom>
              <a:rect b="b" l="l" r="r" t="t"/>
              <a:pathLst>
                <a:path extrusionOk="0" h="944" w="636">
                  <a:moveTo>
                    <a:pt x="318" y="100"/>
                  </a:moveTo>
                  <a:cubicBezTo>
                    <a:pt x="381" y="100"/>
                    <a:pt x="427" y="127"/>
                    <a:pt x="463" y="191"/>
                  </a:cubicBezTo>
                  <a:cubicBezTo>
                    <a:pt x="490" y="254"/>
                    <a:pt x="508" y="345"/>
                    <a:pt x="508" y="472"/>
                  </a:cubicBezTo>
                  <a:cubicBezTo>
                    <a:pt x="508" y="599"/>
                    <a:pt x="490" y="690"/>
                    <a:pt x="463" y="753"/>
                  </a:cubicBezTo>
                  <a:cubicBezTo>
                    <a:pt x="427" y="816"/>
                    <a:pt x="381" y="844"/>
                    <a:pt x="318" y="844"/>
                  </a:cubicBezTo>
                  <a:cubicBezTo>
                    <a:pt x="254" y="844"/>
                    <a:pt x="209" y="816"/>
                    <a:pt x="173" y="753"/>
                  </a:cubicBezTo>
                  <a:cubicBezTo>
                    <a:pt x="145" y="690"/>
                    <a:pt x="127" y="599"/>
                    <a:pt x="127" y="472"/>
                  </a:cubicBezTo>
                  <a:cubicBezTo>
                    <a:pt x="127" y="345"/>
                    <a:pt x="145" y="254"/>
                    <a:pt x="173" y="191"/>
                  </a:cubicBezTo>
                  <a:cubicBezTo>
                    <a:pt x="209" y="127"/>
                    <a:pt x="254" y="100"/>
                    <a:pt x="318" y="100"/>
                  </a:cubicBezTo>
                  <a:close/>
                  <a:moveTo>
                    <a:pt x="318" y="0"/>
                  </a:moveTo>
                  <a:cubicBezTo>
                    <a:pt x="218" y="0"/>
                    <a:pt x="136" y="46"/>
                    <a:pt x="82" y="127"/>
                  </a:cubicBezTo>
                  <a:cubicBezTo>
                    <a:pt x="28" y="200"/>
                    <a:pt x="0" y="318"/>
                    <a:pt x="0" y="472"/>
                  </a:cubicBezTo>
                  <a:cubicBezTo>
                    <a:pt x="0" y="626"/>
                    <a:pt x="28" y="744"/>
                    <a:pt x="82" y="826"/>
                  </a:cubicBezTo>
                  <a:cubicBezTo>
                    <a:pt x="136" y="907"/>
                    <a:pt x="218" y="943"/>
                    <a:pt x="318" y="943"/>
                  </a:cubicBezTo>
                  <a:cubicBezTo>
                    <a:pt x="417" y="943"/>
                    <a:pt x="499" y="907"/>
                    <a:pt x="553" y="826"/>
                  </a:cubicBezTo>
                  <a:cubicBezTo>
                    <a:pt x="608" y="744"/>
                    <a:pt x="635" y="626"/>
                    <a:pt x="635" y="472"/>
                  </a:cubicBezTo>
                  <a:cubicBezTo>
                    <a:pt x="635" y="318"/>
                    <a:pt x="608" y="200"/>
                    <a:pt x="553" y="127"/>
                  </a:cubicBezTo>
                  <a:cubicBezTo>
                    <a:pt x="499" y="46"/>
                    <a:pt x="417" y="0"/>
                    <a:pt x="318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1066250" y="3572600"/>
              <a:ext cx="15650" cy="23600"/>
            </a:xfrm>
            <a:custGeom>
              <a:rect b="b" l="l" r="r" t="t"/>
              <a:pathLst>
                <a:path extrusionOk="0" h="944" w="626">
                  <a:moveTo>
                    <a:pt x="309" y="100"/>
                  </a:moveTo>
                  <a:cubicBezTo>
                    <a:pt x="372" y="100"/>
                    <a:pt x="427" y="127"/>
                    <a:pt x="454" y="191"/>
                  </a:cubicBezTo>
                  <a:cubicBezTo>
                    <a:pt x="490" y="254"/>
                    <a:pt x="499" y="345"/>
                    <a:pt x="499" y="472"/>
                  </a:cubicBezTo>
                  <a:cubicBezTo>
                    <a:pt x="499" y="599"/>
                    <a:pt x="490" y="690"/>
                    <a:pt x="454" y="753"/>
                  </a:cubicBezTo>
                  <a:cubicBezTo>
                    <a:pt x="427" y="816"/>
                    <a:pt x="372" y="844"/>
                    <a:pt x="309" y="844"/>
                  </a:cubicBezTo>
                  <a:cubicBezTo>
                    <a:pt x="245" y="844"/>
                    <a:pt x="200" y="816"/>
                    <a:pt x="173" y="753"/>
                  </a:cubicBezTo>
                  <a:cubicBezTo>
                    <a:pt x="136" y="690"/>
                    <a:pt x="118" y="599"/>
                    <a:pt x="118" y="472"/>
                  </a:cubicBezTo>
                  <a:cubicBezTo>
                    <a:pt x="118" y="345"/>
                    <a:pt x="136" y="254"/>
                    <a:pt x="173" y="191"/>
                  </a:cubicBezTo>
                  <a:cubicBezTo>
                    <a:pt x="200" y="127"/>
                    <a:pt x="245" y="100"/>
                    <a:pt x="309" y="100"/>
                  </a:cubicBezTo>
                  <a:close/>
                  <a:moveTo>
                    <a:pt x="309" y="0"/>
                  </a:moveTo>
                  <a:cubicBezTo>
                    <a:pt x="209" y="0"/>
                    <a:pt x="136" y="46"/>
                    <a:pt x="82" y="127"/>
                  </a:cubicBezTo>
                  <a:cubicBezTo>
                    <a:pt x="28" y="200"/>
                    <a:pt x="0" y="318"/>
                    <a:pt x="0" y="472"/>
                  </a:cubicBezTo>
                  <a:cubicBezTo>
                    <a:pt x="0" y="626"/>
                    <a:pt x="28" y="744"/>
                    <a:pt x="82" y="826"/>
                  </a:cubicBezTo>
                  <a:cubicBezTo>
                    <a:pt x="136" y="907"/>
                    <a:pt x="209" y="943"/>
                    <a:pt x="309" y="943"/>
                  </a:cubicBezTo>
                  <a:cubicBezTo>
                    <a:pt x="417" y="943"/>
                    <a:pt x="490" y="907"/>
                    <a:pt x="544" y="826"/>
                  </a:cubicBezTo>
                  <a:cubicBezTo>
                    <a:pt x="599" y="744"/>
                    <a:pt x="626" y="626"/>
                    <a:pt x="626" y="472"/>
                  </a:cubicBezTo>
                  <a:cubicBezTo>
                    <a:pt x="626" y="318"/>
                    <a:pt x="599" y="200"/>
                    <a:pt x="544" y="127"/>
                  </a:cubicBezTo>
                  <a:cubicBezTo>
                    <a:pt x="490" y="46"/>
                    <a:pt x="417" y="0"/>
                    <a:pt x="309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1085975" y="3572600"/>
              <a:ext cx="15875" cy="23600"/>
            </a:xfrm>
            <a:custGeom>
              <a:rect b="b" l="l" r="r" t="t"/>
              <a:pathLst>
                <a:path extrusionOk="0" h="944" w="635">
                  <a:moveTo>
                    <a:pt x="318" y="100"/>
                  </a:moveTo>
                  <a:cubicBezTo>
                    <a:pt x="381" y="100"/>
                    <a:pt x="426" y="127"/>
                    <a:pt x="463" y="191"/>
                  </a:cubicBezTo>
                  <a:cubicBezTo>
                    <a:pt x="490" y="254"/>
                    <a:pt x="508" y="345"/>
                    <a:pt x="508" y="472"/>
                  </a:cubicBezTo>
                  <a:cubicBezTo>
                    <a:pt x="508" y="599"/>
                    <a:pt x="490" y="690"/>
                    <a:pt x="463" y="753"/>
                  </a:cubicBezTo>
                  <a:cubicBezTo>
                    <a:pt x="426" y="816"/>
                    <a:pt x="381" y="844"/>
                    <a:pt x="318" y="844"/>
                  </a:cubicBezTo>
                  <a:cubicBezTo>
                    <a:pt x="254" y="844"/>
                    <a:pt x="209" y="816"/>
                    <a:pt x="173" y="753"/>
                  </a:cubicBezTo>
                  <a:cubicBezTo>
                    <a:pt x="145" y="690"/>
                    <a:pt x="127" y="599"/>
                    <a:pt x="127" y="472"/>
                  </a:cubicBezTo>
                  <a:cubicBezTo>
                    <a:pt x="127" y="345"/>
                    <a:pt x="145" y="254"/>
                    <a:pt x="173" y="191"/>
                  </a:cubicBezTo>
                  <a:cubicBezTo>
                    <a:pt x="209" y="127"/>
                    <a:pt x="254" y="100"/>
                    <a:pt x="318" y="100"/>
                  </a:cubicBezTo>
                  <a:close/>
                  <a:moveTo>
                    <a:pt x="318" y="0"/>
                  </a:moveTo>
                  <a:cubicBezTo>
                    <a:pt x="218" y="0"/>
                    <a:pt x="136" y="46"/>
                    <a:pt x="82" y="127"/>
                  </a:cubicBezTo>
                  <a:cubicBezTo>
                    <a:pt x="27" y="200"/>
                    <a:pt x="0" y="318"/>
                    <a:pt x="0" y="472"/>
                  </a:cubicBezTo>
                  <a:cubicBezTo>
                    <a:pt x="0" y="626"/>
                    <a:pt x="27" y="744"/>
                    <a:pt x="82" y="826"/>
                  </a:cubicBezTo>
                  <a:cubicBezTo>
                    <a:pt x="136" y="907"/>
                    <a:pt x="218" y="943"/>
                    <a:pt x="318" y="943"/>
                  </a:cubicBezTo>
                  <a:cubicBezTo>
                    <a:pt x="417" y="943"/>
                    <a:pt x="499" y="907"/>
                    <a:pt x="553" y="826"/>
                  </a:cubicBezTo>
                  <a:cubicBezTo>
                    <a:pt x="608" y="744"/>
                    <a:pt x="635" y="626"/>
                    <a:pt x="635" y="472"/>
                  </a:cubicBezTo>
                  <a:cubicBezTo>
                    <a:pt x="635" y="318"/>
                    <a:pt x="608" y="200"/>
                    <a:pt x="553" y="127"/>
                  </a:cubicBezTo>
                  <a:cubicBezTo>
                    <a:pt x="499" y="46"/>
                    <a:pt x="417" y="0"/>
                    <a:pt x="318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1130850" y="3280825"/>
              <a:ext cx="5534225" cy="25"/>
            </a:xfrm>
            <a:custGeom>
              <a:rect b="b" l="l" r="r" t="t"/>
              <a:pathLst>
                <a:path extrusionOk="0" fill="none" h="1" w="221369">
                  <a:moveTo>
                    <a:pt x="1" y="1"/>
                  </a:moveTo>
                  <a:lnTo>
                    <a:pt x="221368" y="1"/>
                  </a:lnTo>
                </a:path>
              </a:pathLst>
            </a:custGeom>
            <a:noFill/>
            <a:ln cap="rnd" cmpd="sng" w="29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1026800" y="3269500"/>
              <a:ext cx="14975" cy="23600"/>
            </a:xfrm>
            <a:custGeom>
              <a:rect b="b" l="l" r="r" t="t"/>
              <a:pathLst>
                <a:path extrusionOk="0" h="944" w="599">
                  <a:moveTo>
                    <a:pt x="273" y="0"/>
                  </a:moveTo>
                  <a:cubicBezTo>
                    <a:pt x="245" y="0"/>
                    <a:pt x="200" y="10"/>
                    <a:pt x="164" y="10"/>
                  </a:cubicBezTo>
                  <a:cubicBezTo>
                    <a:pt x="118" y="19"/>
                    <a:pt x="82" y="28"/>
                    <a:pt x="28" y="37"/>
                  </a:cubicBezTo>
                  <a:lnTo>
                    <a:pt x="28" y="146"/>
                  </a:lnTo>
                  <a:cubicBezTo>
                    <a:pt x="73" y="137"/>
                    <a:pt x="118" y="127"/>
                    <a:pt x="155" y="118"/>
                  </a:cubicBezTo>
                  <a:cubicBezTo>
                    <a:pt x="200" y="109"/>
                    <a:pt x="236" y="109"/>
                    <a:pt x="263" y="109"/>
                  </a:cubicBezTo>
                  <a:cubicBezTo>
                    <a:pt x="327" y="109"/>
                    <a:pt x="372" y="118"/>
                    <a:pt x="409" y="146"/>
                  </a:cubicBezTo>
                  <a:cubicBezTo>
                    <a:pt x="445" y="164"/>
                    <a:pt x="454" y="200"/>
                    <a:pt x="454" y="245"/>
                  </a:cubicBezTo>
                  <a:cubicBezTo>
                    <a:pt x="454" y="300"/>
                    <a:pt x="445" y="327"/>
                    <a:pt x="409" y="354"/>
                  </a:cubicBezTo>
                  <a:cubicBezTo>
                    <a:pt x="381" y="381"/>
                    <a:pt x="327" y="390"/>
                    <a:pt x="273" y="390"/>
                  </a:cubicBezTo>
                  <a:lnTo>
                    <a:pt x="164" y="390"/>
                  </a:lnTo>
                  <a:lnTo>
                    <a:pt x="164" y="490"/>
                  </a:lnTo>
                  <a:lnTo>
                    <a:pt x="263" y="490"/>
                  </a:lnTo>
                  <a:cubicBezTo>
                    <a:pt x="336" y="490"/>
                    <a:pt x="381" y="508"/>
                    <a:pt x="427" y="536"/>
                  </a:cubicBezTo>
                  <a:cubicBezTo>
                    <a:pt x="463" y="563"/>
                    <a:pt x="481" y="608"/>
                    <a:pt x="481" y="662"/>
                  </a:cubicBezTo>
                  <a:cubicBezTo>
                    <a:pt x="481" y="717"/>
                    <a:pt x="454" y="762"/>
                    <a:pt x="418" y="798"/>
                  </a:cubicBezTo>
                  <a:cubicBezTo>
                    <a:pt x="381" y="826"/>
                    <a:pt x="318" y="844"/>
                    <a:pt x="245" y="844"/>
                  </a:cubicBezTo>
                  <a:cubicBezTo>
                    <a:pt x="200" y="844"/>
                    <a:pt x="155" y="835"/>
                    <a:pt x="118" y="826"/>
                  </a:cubicBezTo>
                  <a:cubicBezTo>
                    <a:pt x="73" y="817"/>
                    <a:pt x="37" y="798"/>
                    <a:pt x="0" y="780"/>
                  </a:cubicBezTo>
                  <a:lnTo>
                    <a:pt x="0" y="898"/>
                  </a:lnTo>
                  <a:cubicBezTo>
                    <a:pt x="46" y="916"/>
                    <a:pt x="91" y="925"/>
                    <a:pt x="127" y="934"/>
                  </a:cubicBezTo>
                  <a:cubicBezTo>
                    <a:pt x="173" y="944"/>
                    <a:pt x="209" y="944"/>
                    <a:pt x="245" y="944"/>
                  </a:cubicBezTo>
                  <a:cubicBezTo>
                    <a:pt x="363" y="944"/>
                    <a:pt x="445" y="916"/>
                    <a:pt x="508" y="871"/>
                  </a:cubicBezTo>
                  <a:cubicBezTo>
                    <a:pt x="572" y="826"/>
                    <a:pt x="599" y="753"/>
                    <a:pt x="599" y="662"/>
                  </a:cubicBezTo>
                  <a:cubicBezTo>
                    <a:pt x="599" y="608"/>
                    <a:pt x="581" y="554"/>
                    <a:pt x="554" y="517"/>
                  </a:cubicBezTo>
                  <a:cubicBezTo>
                    <a:pt x="517" y="472"/>
                    <a:pt x="472" y="445"/>
                    <a:pt x="418" y="436"/>
                  </a:cubicBezTo>
                  <a:cubicBezTo>
                    <a:pt x="463" y="427"/>
                    <a:pt x="508" y="399"/>
                    <a:pt x="535" y="363"/>
                  </a:cubicBezTo>
                  <a:cubicBezTo>
                    <a:pt x="563" y="327"/>
                    <a:pt x="581" y="291"/>
                    <a:pt x="581" y="236"/>
                  </a:cubicBezTo>
                  <a:cubicBezTo>
                    <a:pt x="581" y="164"/>
                    <a:pt x="554" y="109"/>
                    <a:pt x="499" y="64"/>
                  </a:cubicBezTo>
                  <a:cubicBezTo>
                    <a:pt x="445" y="19"/>
                    <a:pt x="372" y="0"/>
                    <a:pt x="273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1046300" y="3269500"/>
              <a:ext cx="15900" cy="23600"/>
            </a:xfrm>
            <a:custGeom>
              <a:rect b="b" l="l" r="r" t="t"/>
              <a:pathLst>
                <a:path extrusionOk="0" h="944" w="636">
                  <a:moveTo>
                    <a:pt x="318" y="100"/>
                  </a:moveTo>
                  <a:cubicBezTo>
                    <a:pt x="381" y="100"/>
                    <a:pt x="427" y="127"/>
                    <a:pt x="463" y="191"/>
                  </a:cubicBezTo>
                  <a:cubicBezTo>
                    <a:pt x="490" y="254"/>
                    <a:pt x="508" y="345"/>
                    <a:pt x="508" y="472"/>
                  </a:cubicBezTo>
                  <a:cubicBezTo>
                    <a:pt x="508" y="599"/>
                    <a:pt x="490" y="690"/>
                    <a:pt x="463" y="753"/>
                  </a:cubicBezTo>
                  <a:cubicBezTo>
                    <a:pt x="427" y="817"/>
                    <a:pt x="381" y="844"/>
                    <a:pt x="318" y="844"/>
                  </a:cubicBezTo>
                  <a:cubicBezTo>
                    <a:pt x="254" y="844"/>
                    <a:pt x="209" y="817"/>
                    <a:pt x="173" y="753"/>
                  </a:cubicBezTo>
                  <a:cubicBezTo>
                    <a:pt x="145" y="690"/>
                    <a:pt x="127" y="599"/>
                    <a:pt x="127" y="472"/>
                  </a:cubicBezTo>
                  <a:cubicBezTo>
                    <a:pt x="127" y="345"/>
                    <a:pt x="145" y="254"/>
                    <a:pt x="173" y="191"/>
                  </a:cubicBezTo>
                  <a:cubicBezTo>
                    <a:pt x="209" y="127"/>
                    <a:pt x="254" y="100"/>
                    <a:pt x="318" y="100"/>
                  </a:cubicBezTo>
                  <a:close/>
                  <a:moveTo>
                    <a:pt x="318" y="0"/>
                  </a:moveTo>
                  <a:cubicBezTo>
                    <a:pt x="218" y="0"/>
                    <a:pt x="136" y="46"/>
                    <a:pt x="82" y="118"/>
                  </a:cubicBezTo>
                  <a:cubicBezTo>
                    <a:pt x="28" y="200"/>
                    <a:pt x="0" y="318"/>
                    <a:pt x="0" y="472"/>
                  </a:cubicBezTo>
                  <a:cubicBezTo>
                    <a:pt x="0" y="626"/>
                    <a:pt x="28" y="744"/>
                    <a:pt x="82" y="826"/>
                  </a:cubicBezTo>
                  <a:cubicBezTo>
                    <a:pt x="136" y="907"/>
                    <a:pt x="218" y="944"/>
                    <a:pt x="318" y="944"/>
                  </a:cubicBezTo>
                  <a:cubicBezTo>
                    <a:pt x="417" y="944"/>
                    <a:pt x="499" y="907"/>
                    <a:pt x="553" y="826"/>
                  </a:cubicBezTo>
                  <a:cubicBezTo>
                    <a:pt x="608" y="744"/>
                    <a:pt x="635" y="626"/>
                    <a:pt x="635" y="472"/>
                  </a:cubicBezTo>
                  <a:cubicBezTo>
                    <a:pt x="635" y="318"/>
                    <a:pt x="608" y="200"/>
                    <a:pt x="553" y="118"/>
                  </a:cubicBezTo>
                  <a:cubicBezTo>
                    <a:pt x="499" y="46"/>
                    <a:pt x="417" y="0"/>
                    <a:pt x="318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1066250" y="3269500"/>
              <a:ext cx="15650" cy="23600"/>
            </a:xfrm>
            <a:custGeom>
              <a:rect b="b" l="l" r="r" t="t"/>
              <a:pathLst>
                <a:path extrusionOk="0" h="944" w="626">
                  <a:moveTo>
                    <a:pt x="309" y="100"/>
                  </a:moveTo>
                  <a:cubicBezTo>
                    <a:pt x="372" y="100"/>
                    <a:pt x="427" y="127"/>
                    <a:pt x="454" y="191"/>
                  </a:cubicBezTo>
                  <a:cubicBezTo>
                    <a:pt x="490" y="254"/>
                    <a:pt x="499" y="345"/>
                    <a:pt x="499" y="472"/>
                  </a:cubicBezTo>
                  <a:cubicBezTo>
                    <a:pt x="499" y="599"/>
                    <a:pt x="490" y="690"/>
                    <a:pt x="454" y="753"/>
                  </a:cubicBezTo>
                  <a:cubicBezTo>
                    <a:pt x="427" y="817"/>
                    <a:pt x="372" y="844"/>
                    <a:pt x="309" y="844"/>
                  </a:cubicBezTo>
                  <a:cubicBezTo>
                    <a:pt x="245" y="844"/>
                    <a:pt x="200" y="817"/>
                    <a:pt x="173" y="753"/>
                  </a:cubicBezTo>
                  <a:cubicBezTo>
                    <a:pt x="136" y="690"/>
                    <a:pt x="118" y="599"/>
                    <a:pt x="118" y="472"/>
                  </a:cubicBezTo>
                  <a:cubicBezTo>
                    <a:pt x="118" y="345"/>
                    <a:pt x="136" y="254"/>
                    <a:pt x="173" y="191"/>
                  </a:cubicBezTo>
                  <a:cubicBezTo>
                    <a:pt x="200" y="127"/>
                    <a:pt x="245" y="100"/>
                    <a:pt x="309" y="100"/>
                  </a:cubicBezTo>
                  <a:close/>
                  <a:moveTo>
                    <a:pt x="309" y="0"/>
                  </a:moveTo>
                  <a:cubicBezTo>
                    <a:pt x="209" y="0"/>
                    <a:pt x="136" y="46"/>
                    <a:pt x="82" y="118"/>
                  </a:cubicBezTo>
                  <a:cubicBezTo>
                    <a:pt x="28" y="200"/>
                    <a:pt x="0" y="318"/>
                    <a:pt x="0" y="472"/>
                  </a:cubicBezTo>
                  <a:cubicBezTo>
                    <a:pt x="0" y="626"/>
                    <a:pt x="28" y="744"/>
                    <a:pt x="82" y="826"/>
                  </a:cubicBezTo>
                  <a:cubicBezTo>
                    <a:pt x="136" y="907"/>
                    <a:pt x="209" y="944"/>
                    <a:pt x="309" y="944"/>
                  </a:cubicBezTo>
                  <a:cubicBezTo>
                    <a:pt x="417" y="944"/>
                    <a:pt x="490" y="907"/>
                    <a:pt x="544" y="826"/>
                  </a:cubicBezTo>
                  <a:cubicBezTo>
                    <a:pt x="599" y="744"/>
                    <a:pt x="626" y="626"/>
                    <a:pt x="626" y="472"/>
                  </a:cubicBezTo>
                  <a:cubicBezTo>
                    <a:pt x="626" y="318"/>
                    <a:pt x="599" y="200"/>
                    <a:pt x="544" y="118"/>
                  </a:cubicBezTo>
                  <a:cubicBezTo>
                    <a:pt x="490" y="46"/>
                    <a:pt x="417" y="0"/>
                    <a:pt x="309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1085975" y="3269500"/>
              <a:ext cx="15875" cy="23600"/>
            </a:xfrm>
            <a:custGeom>
              <a:rect b="b" l="l" r="r" t="t"/>
              <a:pathLst>
                <a:path extrusionOk="0" h="944" w="635">
                  <a:moveTo>
                    <a:pt x="318" y="100"/>
                  </a:moveTo>
                  <a:cubicBezTo>
                    <a:pt x="381" y="100"/>
                    <a:pt x="426" y="127"/>
                    <a:pt x="463" y="191"/>
                  </a:cubicBezTo>
                  <a:cubicBezTo>
                    <a:pt x="490" y="254"/>
                    <a:pt x="508" y="345"/>
                    <a:pt x="508" y="472"/>
                  </a:cubicBezTo>
                  <a:cubicBezTo>
                    <a:pt x="508" y="599"/>
                    <a:pt x="490" y="690"/>
                    <a:pt x="463" y="753"/>
                  </a:cubicBezTo>
                  <a:cubicBezTo>
                    <a:pt x="426" y="817"/>
                    <a:pt x="381" y="844"/>
                    <a:pt x="318" y="844"/>
                  </a:cubicBezTo>
                  <a:cubicBezTo>
                    <a:pt x="254" y="844"/>
                    <a:pt x="209" y="817"/>
                    <a:pt x="173" y="753"/>
                  </a:cubicBezTo>
                  <a:cubicBezTo>
                    <a:pt x="145" y="690"/>
                    <a:pt x="127" y="599"/>
                    <a:pt x="127" y="472"/>
                  </a:cubicBezTo>
                  <a:cubicBezTo>
                    <a:pt x="127" y="345"/>
                    <a:pt x="145" y="254"/>
                    <a:pt x="173" y="191"/>
                  </a:cubicBezTo>
                  <a:cubicBezTo>
                    <a:pt x="209" y="127"/>
                    <a:pt x="254" y="100"/>
                    <a:pt x="318" y="100"/>
                  </a:cubicBezTo>
                  <a:close/>
                  <a:moveTo>
                    <a:pt x="318" y="0"/>
                  </a:moveTo>
                  <a:cubicBezTo>
                    <a:pt x="218" y="0"/>
                    <a:pt x="136" y="46"/>
                    <a:pt x="82" y="118"/>
                  </a:cubicBezTo>
                  <a:cubicBezTo>
                    <a:pt x="27" y="200"/>
                    <a:pt x="0" y="318"/>
                    <a:pt x="0" y="472"/>
                  </a:cubicBezTo>
                  <a:cubicBezTo>
                    <a:pt x="0" y="626"/>
                    <a:pt x="27" y="744"/>
                    <a:pt x="82" y="826"/>
                  </a:cubicBezTo>
                  <a:cubicBezTo>
                    <a:pt x="136" y="907"/>
                    <a:pt x="218" y="944"/>
                    <a:pt x="318" y="944"/>
                  </a:cubicBezTo>
                  <a:cubicBezTo>
                    <a:pt x="417" y="944"/>
                    <a:pt x="499" y="907"/>
                    <a:pt x="553" y="826"/>
                  </a:cubicBezTo>
                  <a:cubicBezTo>
                    <a:pt x="608" y="744"/>
                    <a:pt x="635" y="626"/>
                    <a:pt x="635" y="472"/>
                  </a:cubicBezTo>
                  <a:cubicBezTo>
                    <a:pt x="635" y="318"/>
                    <a:pt x="608" y="200"/>
                    <a:pt x="553" y="118"/>
                  </a:cubicBezTo>
                  <a:cubicBezTo>
                    <a:pt x="499" y="46"/>
                    <a:pt x="417" y="0"/>
                    <a:pt x="318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1130850" y="2977750"/>
              <a:ext cx="5534225" cy="25"/>
            </a:xfrm>
            <a:custGeom>
              <a:rect b="b" l="l" r="r" t="t"/>
              <a:pathLst>
                <a:path extrusionOk="0" fill="none" h="1" w="221369">
                  <a:moveTo>
                    <a:pt x="1" y="0"/>
                  </a:moveTo>
                  <a:lnTo>
                    <a:pt x="221368" y="0"/>
                  </a:lnTo>
                </a:path>
              </a:pathLst>
            </a:custGeom>
            <a:noFill/>
            <a:ln cap="rnd" cmpd="sng" w="29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1026125" y="2966850"/>
              <a:ext cx="16575" cy="22700"/>
            </a:xfrm>
            <a:custGeom>
              <a:rect b="b" l="l" r="r" t="t"/>
              <a:pathLst>
                <a:path extrusionOk="0" h="908" w="663">
                  <a:moveTo>
                    <a:pt x="408" y="110"/>
                  </a:moveTo>
                  <a:lnTo>
                    <a:pt x="408" y="590"/>
                  </a:lnTo>
                  <a:lnTo>
                    <a:pt x="100" y="590"/>
                  </a:lnTo>
                  <a:lnTo>
                    <a:pt x="408" y="110"/>
                  </a:lnTo>
                  <a:close/>
                  <a:moveTo>
                    <a:pt x="372" y="1"/>
                  </a:moveTo>
                  <a:lnTo>
                    <a:pt x="0" y="572"/>
                  </a:lnTo>
                  <a:lnTo>
                    <a:pt x="0" y="690"/>
                  </a:lnTo>
                  <a:lnTo>
                    <a:pt x="408" y="690"/>
                  </a:lnTo>
                  <a:lnTo>
                    <a:pt x="408" y="908"/>
                  </a:lnTo>
                  <a:lnTo>
                    <a:pt x="526" y="908"/>
                  </a:lnTo>
                  <a:lnTo>
                    <a:pt x="526" y="690"/>
                  </a:lnTo>
                  <a:lnTo>
                    <a:pt x="662" y="690"/>
                  </a:lnTo>
                  <a:lnTo>
                    <a:pt x="662" y="590"/>
                  </a:lnTo>
                  <a:lnTo>
                    <a:pt x="526" y="590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1046300" y="2966400"/>
              <a:ext cx="15900" cy="23600"/>
            </a:xfrm>
            <a:custGeom>
              <a:rect b="b" l="l" r="r" t="t"/>
              <a:pathLst>
                <a:path extrusionOk="0" h="944" w="636">
                  <a:moveTo>
                    <a:pt x="318" y="100"/>
                  </a:moveTo>
                  <a:cubicBezTo>
                    <a:pt x="381" y="100"/>
                    <a:pt x="427" y="128"/>
                    <a:pt x="463" y="191"/>
                  </a:cubicBezTo>
                  <a:cubicBezTo>
                    <a:pt x="490" y="255"/>
                    <a:pt x="508" y="345"/>
                    <a:pt x="508" y="472"/>
                  </a:cubicBezTo>
                  <a:cubicBezTo>
                    <a:pt x="508" y="599"/>
                    <a:pt x="490" y="690"/>
                    <a:pt x="463" y="753"/>
                  </a:cubicBezTo>
                  <a:cubicBezTo>
                    <a:pt x="427" y="817"/>
                    <a:pt x="381" y="844"/>
                    <a:pt x="318" y="844"/>
                  </a:cubicBezTo>
                  <a:cubicBezTo>
                    <a:pt x="254" y="844"/>
                    <a:pt x="209" y="817"/>
                    <a:pt x="173" y="753"/>
                  </a:cubicBezTo>
                  <a:cubicBezTo>
                    <a:pt x="145" y="690"/>
                    <a:pt x="127" y="599"/>
                    <a:pt x="127" y="472"/>
                  </a:cubicBezTo>
                  <a:cubicBezTo>
                    <a:pt x="127" y="345"/>
                    <a:pt x="145" y="255"/>
                    <a:pt x="173" y="191"/>
                  </a:cubicBezTo>
                  <a:cubicBezTo>
                    <a:pt x="209" y="128"/>
                    <a:pt x="254" y="100"/>
                    <a:pt x="318" y="100"/>
                  </a:cubicBezTo>
                  <a:close/>
                  <a:moveTo>
                    <a:pt x="318" y="1"/>
                  </a:moveTo>
                  <a:cubicBezTo>
                    <a:pt x="218" y="1"/>
                    <a:pt x="136" y="37"/>
                    <a:pt x="82" y="119"/>
                  </a:cubicBezTo>
                  <a:cubicBezTo>
                    <a:pt x="28" y="200"/>
                    <a:pt x="0" y="318"/>
                    <a:pt x="0" y="472"/>
                  </a:cubicBezTo>
                  <a:cubicBezTo>
                    <a:pt x="0" y="626"/>
                    <a:pt x="28" y="744"/>
                    <a:pt x="82" y="826"/>
                  </a:cubicBezTo>
                  <a:cubicBezTo>
                    <a:pt x="136" y="907"/>
                    <a:pt x="218" y="944"/>
                    <a:pt x="318" y="944"/>
                  </a:cubicBezTo>
                  <a:cubicBezTo>
                    <a:pt x="417" y="944"/>
                    <a:pt x="499" y="907"/>
                    <a:pt x="553" y="826"/>
                  </a:cubicBezTo>
                  <a:cubicBezTo>
                    <a:pt x="608" y="744"/>
                    <a:pt x="635" y="626"/>
                    <a:pt x="635" y="472"/>
                  </a:cubicBezTo>
                  <a:cubicBezTo>
                    <a:pt x="635" y="318"/>
                    <a:pt x="608" y="200"/>
                    <a:pt x="553" y="119"/>
                  </a:cubicBezTo>
                  <a:cubicBezTo>
                    <a:pt x="499" y="37"/>
                    <a:pt x="417" y="1"/>
                    <a:pt x="318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1"/>
            <p:cNvSpPr/>
            <p:nvPr/>
          </p:nvSpPr>
          <p:spPr>
            <a:xfrm>
              <a:off x="1066250" y="2966400"/>
              <a:ext cx="15650" cy="23600"/>
            </a:xfrm>
            <a:custGeom>
              <a:rect b="b" l="l" r="r" t="t"/>
              <a:pathLst>
                <a:path extrusionOk="0" h="944" w="626">
                  <a:moveTo>
                    <a:pt x="309" y="100"/>
                  </a:moveTo>
                  <a:cubicBezTo>
                    <a:pt x="372" y="100"/>
                    <a:pt x="427" y="128"/>
                    <a:pt x="454" y="191"/>
                  </a:cubicBezTo>
                  <a:cubicBezTo>
                    <a:pt x="490" y="255"/>
                    <a:pt x="499" y="345"/>
                    <a:pt x="499" y="472"/>
                  </a:cubicBezTo>
                  <a:cubicBezTo>
                    <a:pt x="499" y="599"/>
                    <a:pt x="490" y="690"/>
                    <a:pt x="454" y="753"/>
                  </a:cubicBezTo>
                  <a:cubicBezTo>
                    <a:pt x="427" y="817"/>
                    <a:pt x="372" y="844"/>
                    <a:pt x="309" y="844"/>
                  </a:cubicBezTo>
                  <a:cubicBezTo>
                    <a:pt x="245" y="844"/>
                    <a:pt x="200" y="817"/>
                    <a:pt x="173" y="753"/>
                  </a:cubicBezTo>
                  <a:cubicBezTo>
                    <a:pt x="136" y="690"/>
                    <a:pt x="118" y="599"/>
                    <a:pt x="118" y="472"/>
                  </a:cubicBezTo>
                  <a:cubicBezTo>
                    <a:pt x="118" y="345"/>
                    <a:pt x="136" y="255"/>
                    <a:pt x="173" y="191"/>
                  </a:cubicBezTo>
                  <a:cubicBezTo>
                    <a:pt x="200" y="128"/>
                    <a:pt x="245" y="100"/>
                    <a:pt x="309" y="100"/>
                  </a:cubicBezTo>
                  <a:close/>
                  <a:moveTo>
                    <a:pt x="309" y="1"/>
                  </a:moveTo>
                  <a:cubicBezTo>
                    <a:pt x="209" y="1"/>
                    <a:pt x="136" y="37"/>
                    <a:pt x="82" y="119"/>
                  </a:cubicBezTo>
                  <a:cubicBezTo>
                    <a:pt x="28" y="200"/>
                    <a:pt x="0" y="318"/>
                    <a:pt x="0" y="472"/>
                  </a:cubicBezTo>
                  <a:cubicBezTo>
                    <a:pt x="0" y="626"/>
                    <a:pt x="28" y="744"/>
                    <a:pt x="82" y="826"/>
                  </a:cubicBezTo>
                  <a:cubicBezTo>
                    <a:pt x="136" y="907"/>
                    <a:pt x="209" y="944"/>
                    <a:pt x="309" y="944"/>
                  </a:cubicBezTo>
                  <a:cubicBezTo>
                    <a:pt x="417" y="944"/>
                    <a:pt x="490" y="907"/>
                    <a:pt x="544" y="826"/>
                  </a:cubicBezTo>
                  <a:cubicBezTo>
                    <a:pt x="599" y="744"/>
                    <a:pt x="626" y="626"/>
                    <a:pt x="626" y="472"/>
                  </a:cubicBezTo>
                  <a:cubicBezTo>
                    <a:pt x="626" y="318"/>
                    <a:pt x="599" y="200"/>
                    <a:pt x="544" y="119"/>
                  </a:cubicBezTo>
                  <a:cubicBezTo>
                    <a:pt x="490" y="37"/>
                    <a:pt x="417" y="1"/>
                    <a:pt x="309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1"/>
            <p:cNvSpPr/>
            <p:nvPr/>
          </p:nvSpPr>
          <p:spPr>
            <a:xfrm>
              <a:off x="1085975" y="2966400"/>
              <a:ext cx="15875" cy="23600"/>
            </a:xfrm>
            <a:custGeom>
              <a:rect b="b" l="l" r="r" t="t"/>
              <a:pathLst>
                <a:path extrusionOk="0" h="944" w="635">
                  <a:moveTo>
                    <a:pt x="318" y="100"/>
                  </a:moveTo>
                  <a:cubicBezTo>
                    <a:pt x="381" y="100"/>
                    <a:pt x="426" y="128"/>
                    <a:pt x="463" y="191"/>
                  </a:cubicBezTo>
                  <a:cubicBezTo>
                    <a:pt x="490" y="255"/>
                    <a:pt x="508" y="345"/>
                    <a:pt x="508" y="472"/>
                  </a:cubicBezTo>
                  <a:cubicBezTo>
                    <a:pt x="508" y="599"/>
                    <a:pt x="490" y="690"/>
                    <a:pt x="463" y="753"/>
                  </a:cubicBezTo>
                  <a:cubicBezTo>
                    <a:pt x="426" y="817"/>
                    <a:pt x="381" y="844"/>
                    <a:pt x="318" y="844"/>
                  </a:cubicBezTo>
                  <a:cubicBezTo>
                    <a:pt x="254" y="844"/>
                    <a:pt x="209" y="817"/>
                    <a:pt x="173" y="753"/>
                  </a:cubicBezTo>
                  <a:cubicBezTo>
                    <a:pt x="145" y="690"/>
                    <a:pt x="127" y="599"/>
                    <a:pt x="127" y="472"/>
                  </a:cubicBezTo>
                  <a:cubicBezTo>
                    <a:pt x="127" y="345"/>
                    <a:pt x="145" y="255"/>
                    <a:pt x="173" y="191"/>
                  </a:cubicBezTo>
                  <a:cubicBezTo>
                    <a:pt x="209" y="128"/>
                    <a:pt x="254" y="100"/>
                    <a:pt x="318" y="100"/>
                  </a:cubicBezTo>
                  <a:close/>
                  <a:moveTo>
                    <a:pt x="318" y="1"/>
                  </a:moveTo>
                  <a:cubicBezTo>
                    <a:pt x="218" y="1"/>
                    <a:pt x="136" y="37"/>
                    <a:pt x="82" y="119"/>
                  </a:cubicBezTo>
                  <a:cubicBezTo>
                    <a:pt x="27" y="200"/>
                    <a:pt x="0" y="318"/>
                    <a:pt x="0" y="472"/>
                  </a:cubicBezTo>
                  <a:cubicBezTo>
                    <a:pt x="0" y="626"/>
                    <a:pt x="27" y="744"/>
                    <a:pt x="82" y="826"/>
                  </a:cubicBezTo>
                  <a:cubicBezTo>
                    <a:pt x="136" y="907"/>
                    <a:pt x="218" y="944"/>
                    <a:pt x="318" y="944"/>
                  </a:cubicBezTo>
                  <a:cubicBezTo>
                    <a:pt x="417" y="944"/>
                    <a:pt x="499" y="907"/>
                    <a:pt x="553" y="826"/>
                  </a:cubicBezTo>
                  <a:cubicBezTo>
                    <a:pt x="608" y="744"/>
                    <a:pt x="635" y="626"/>
                    <a:pt x="635" y="472"/>
                  </a:cubicBezTo>
                  <a:cubicBezTo>
                    <a:pt x="635" y="318"/>
                    <a:pt x="608" y="200"/>
                    <a:pt x="553" y="119"/>
                  </a:cubicBezTo>
                  <a:cubicBezTo>
                    <a:pt x="499" y="37"/>
                    <a:pt x="417" y="1"/>
                    <a:pt x="318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1130850" y="2674650"/>
              <a:ext cx="5534225" cy="25"/>
            </a:xfrm>
            <a:custGeom>
              <a:rect b="b" l="l" r="r" t="t"/>
              <a:pathLst>
                <a:path extrusionOk="0" fill="none" h="1" w="221369">
                  <a:moveTo>
                    <a:pt x="1" y="0"/>
                  </a:moveTo>
                  <a:lnTo>
                    <a:pt x="221368" y="0"/>
                  </a:lnTo>
                </a:path>
              </a:pathLst>
            </a:custGeom>
            <a:noFill/>
            <a:ln cap="rnd" cmpd="sng" w="29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1026800" y="2663750"/>
              <a:ext cx="14750" cy="23150"/>
            </a:xfrm>
            <a:custGeom>
              <a:rect b="b" l="l" r="r" t="t"/>
              <a:pathLst>
                <a:path extrusionOk="0" h="926" w="590">
                  <a:moveTo>
                    <a:pt x="46" y="1"/>
                  </a:moveTo>
                  <a:lnTo>
                    <a:pt x="46" y="454"/>
                  </a:lnTo>
                  <a:cubicBezTo>
                    <a:pt x="73" y="445"/>
                    <a:pt x="109" y="427"/>
                    <a:pt x="146" y="427"/>
                  </a:cubicBezTo>
                  <a:cubicBezTo>
                    <a:pt x="173" y="418"/>
                    <a:pt x="209" y="409"/>
                    <a:pt x="236" y="409"/>
                  </a:cubicBezTo>
                  <a:cubicBezTo>
                    <a:pt x="309" y="409"/>
                    <a:pt x="363" y="427"/>
                    <a:pt x="409" y="463"/>
                  </a:cubicBezTo>
                  <a:cubicBezTo>
                    <a:pt x="445" y="500"/>
                    <a:pt x="472" y="554"/>
                    <a:pt x="472" y="618"/>
                  </a:cubicBezTo>
                  <a:cubicBezTo>
                    <a:pt x="472" y="681"/>
                    <a:pt x="445" y="726"/>
                    <a:pt x="409" y="772"/>
                  </a:cubicBezTo>
                  <a:cubicBezTo>
                    <a:pt x="363" y="808"/>
                    <a:pt x="309" y="826"/>
                    <a:pt x="236" y="826"/>
                  </a:cubicBezTo>
                  <a:cubicBezTo>
                    <a:pt x="200" y="826"/>
                    <a:pt x="155" y="817"/>
                    <a:pt x="118" y="808"/>
                  </a:cubicBezTo>
                  <a:cubicBezTo>
                    <a:pt x="82" y="799"/>
                    <a:pt x="37" y="781"/>
                    <a:pt x="0" y="763"/>
                  </a:cubicBezTo>
                  <a:lnTo>
                    <a:pt x="0" y="890"/>
                  </a:lnTo>
                  <a:cubicBezTo>
                    <a:pt x="46" y="899"/>
                    <a:pt x="82" y="908"/>
                    <a:pt x="127" y="917"/>
                  </a:cubicBezTo>
                  <a:cubicBezTo>
                    <a:pt x="164" y="926"/>
                    <a:pt x="200" y="926"/>
                    <a:pt x="245" y="926"/>
                  </a:cubicBezTo>
                  <a:cubicBezTo>
                    <a:pt x="354" y="926"/>
                    <a:pt x="436" y="899"/>
                    <a:pt x="499" y="844"/>
                  </a:cubicBezTo>
                  <a:cubicBezTo>
                    <a:pt x="563" y="790"/>
                    <a:pt x="590" y="717"/>
                    <a:pt x="590" y="618"/>
                  </a:cubicBezTo>
                  <a:cubicBezTo>
                    <a:pt x="590" y="518"/>
                    <a:pt x="563" y="445"/>
                    <a:pt x="499" y="391"/>
                  </a:cubicBezTo>
                  <a:cubicBezTo>
                    <a:pt x="445" y="336"/>
                    <a:pt x="363" y="309"/>
                    <a:pt x="263" y="309"/>
                  </a:cubicBezTo>
                  <a:lnTo>
                    <a:pt x="209" y="309"/>
                  </a:lnTo>
                  <a:cubicBezTo>
                    <a:pt x="191" y="318"/>
                    <a:pt x="173" y="318"/>
                    <a:pt x="155" y="327"/>
                  </a:cubicBezTo>
                  <a:lnTo>
                    <a:pt x="155" y="101"/>
                  </a:lnTo>
                  <a:lnTo>
                    <a:pt x="526" y="10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1046300" y="2663300"/>
              <a:ext cx="15900" cy="23600"/>
            </a:xfrm>
            <a:custGeom>
              <a:rect b="b" l="l" r="r" t="t"/>
              <a:pathLst>
                <a:path extrusionOk="0" h="944" w="636">
                  <a:moveTo>
                    <a:pt x="318" y="101"/>
                  </a:moveTo>
                  <a:cubicBezTo>
                    <a:pt x="381" y="101"/>
                    <a:pt x="427" y="128"/>
                    <a:pt x="463" y="191"/>
                  </a:cubicBezTo>
                  <a:cubicBezTo>
                    <a:pt x="490" y="255"/>
                    <a:pt x="508" y="345"/>
                    <a:pt x="508" y="472"/>
                  </a:cubicBezTo>
                  <a:cubicBezTo>
                    <a:pt x="508" y="599"/>
                    <a:pt x="490" y="690"/>
                    <a:pt x="463" y="753"/>
                  </a:cubicBezTo>
                  <a:cubicBezTo>
                    <a:pt x="427" y="817"/>
                    <a:pt x="381" y="844"/>
                    <a:pt x="318" y="844"/>
                  </a:cubicBezTo>
                  <a:cubicBezTo>
                    <a:pt x="254" y="844"/>
                    <a:pt x="209" y="817"/>
                    <a:pt x="173" y="753"/>
                  </a:cubicBezTo>
                  <a:cubicBezTo>
                    <a:pt x="145" y="690"/>
                    <a:pt x="127" y="599"/>
                    <a:pt x="127" y="472"/>
                  </a:cubicBezTo>
                  <a:cubicBezTo>
                    <a:pt x="127" y="345"/>
                    <a:pt x="145" y="255"/>
                    <a:pt x="173" y="191"/>
                  </a:cubicBezTo>
                  <a:cubicBezTo>
                    <a:pt x="209" y="128"/>
                    <a:pt x="254" y="101"/>
                    <a:pt x="318" y="101"/>
                  </a:cubicBezTo>
                  <a:close/>
                  <a:moveTo>
                    <a:pt x="318" y="1"/>
                  </a:moveTo>
                  <a:cubicBezTo>
                    <a:pt x="218" y="1"/>
                    <a:pt x="136" y="37"/>
                    <a:pt x="82" y="119"/>
                  </a:cubicBezTo>
                  <a:cubicBezTo>
                    <a:pt x="28" y="200"/>
                    <a:pt x="0" y="318"/>
                    <a:pt x="0" y="472"/>
                  </a:cubicBezTo>
                  <a:cubicBezTo>
                    <a:pt x="0" y="626"/>
                    <a:pt x="28" y="744"/>
                    <a:pt x="82" y="826"/>
                  </a:cubicBezTo>
                  <a:cubicBezTo>
                    <a:pt x="136" y="908"/>
                    <a:pt x="218" y="944"/>
                    <a:pt x="318" y="944"/>
                  </a:cubicBezTo>
                  <a:cubicBezTo>
                    <a:pt x="417" y="944"/>
                    <a:pt x="499" y="908"/>
                    <a:pt x="553" y="826"/>
                  </a:cubicBezTo>
                  <a:cubicBezTo>
                    <a:pt x="608" y="744"/>
                    <a:pt x="635" y="626"/>
                    <a:pt x="635" y="472"/>
                  </a:cubicBezTo>
                  <a:cubicBezTo>
                    <a:pt x="635" y="318"/>
                    <a:pt x="608" y="200"/>
                    <a:pt x="553" y="119"/>
                  </a:cubicBezTo>
                  <a:cubicBezTo>
                    <a:pt x="499" y="37"/>
                    <a:pt x="417" y="1"/>
                    <a:pt x="318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1066250" y="2663300"/>
              <a:ext cx="15650" cy="23600"/>
            </a:xfrm>
            <a:custGeom>
              <a:rect b="b" l="l" r="r" t="t"/>
              <a:pathLst>
                <a:path extrusionOk="0" h="944" w="626">
                  <a:moveTo>
                    <a:pt x="309" y="101"/>
                  </a:moveTo>
                  <a:cubicBezTo>
                    <a:pt x="372" y="101"/>
                    <a:pt x="427" y="128"/>
                    <a:pt x="454" y="191"/>
                  </a:cubicBezTo>
                  <a:cubicBezTo>
                    <a:pt x="490" y="255"/>
                    <a:pt x="499" y="345"/>
                    <a:pt x="499" y="472"/>
                  </a:cubicBezTo>
                  <a:cubicBezTo>
                    <a:pt x="499" y="599"/>
                    <a:pt x="490" y="690"/>
                    <a:pt x="454" y="753"/>
                  </a:cubicBezTo>
                  <a:cubicBezTo>
                    <a:pt x="427" y="817"/>
                    <a:pt x="372" y="844"/>
                    <a:pt x="309" y="844"/>
                  </a:cubicBezTo>
                  <a:cubicBezTo>
                    <a:pt x="245" y="844"/>
                    <a:pt x="200" y="817"/>
                    <a:pt x="173" y="753"/>
                  </a:cubicBezTo>
                  <a:cubicBezTo>
                    <a:pt x="136" y="690"/>
                    <a:pt x="118" y="599"/>
                    <a:pt x="118" y="472"/>
                  </a:cubicBezTo>
                  <a:cubicBezTo>
                    <a:pt x="118" y="345"/>
                    <a:pt x="136" y="255"/>
                    <a:pt x="173" y="191"/>
                  </a:cubicBezTo>
                  <a:cubicBezTo>
                    <a:pt x="200" y="128"/>
                    <a:pt x="245" y="101"/>
                    <a:pt x="309" y="101"/>
                  </a:cubicBezTo>
                  <a:close/>
                  <a:moveTo>
                    <a:pt x="309" y="1"/>
                  </a:moveTo>
                  <a:cubicBezTo>
                    <a:pt x="209" y="1"/>
                    <a:pt x="136" y="37"/>
                    <a:pt x="82" y="119"/>
                  </a:cubicBezTo>
                  <a:cubicBezTo>
                    <a:pt x="28" y="200"/>
                    <a:pt x="0" y="318"/>
                    <a:pt x="0" y="472"/>
                  </a:cubicBezTo>
                  <a:cubicBezTo>
                    <a:pt x="0" y="626"/>
                    <a:pt x="28" y="744"/>
                    <a:pt x="82" y="826"/>
                  </a:cubicBezTo>
                  <a:cubicBezTo>
                    <a:pt x="136" y="908"/>
                    <a:pt x="209" y="944"/>
                    <a:pt x="309" y="944"/>
                  </a:cubicBezTo>
                  <a:cubicBezTo>
                    <a:pt x="417" y="944"/>
                    <a:pt x="490" y="908"/>
                    <a:pt x="544" y="826"/>
                  </a:cubicBezTo>
                  <a:cubicBezTo>
                    <a:pt x="599" y="744"/>
                    <a:pt x="626" y="626"/>
                    <a:pt x="626" y="472"/>
                  </a:cubicBezTo>
                  <a:cubicBezTo>
                    <a:pt x="626" y="318"/>
                    <a:pt x="599" y="200"/>
                    <a:pt x="544" y="119"/>
                  </a:cubicBezTo>
                  <a:cubicBezTo>
                    <a:pt x="490" y="37"/>
                    <a:pt x="417" y="1"/>
                    <a:pt x="309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1085975" y="2663300"/>
              <a:ext cx="15875" cy="23600"/>
            </a:xfrm>
            <a:custGeom>
              <a:rect b="b" l="l" r="r" t="t"/>
              <a:pathLst>
                <a:path extrusionOk="0" h="944" w="635">
                  <a:moveTo>
                    <a:pt x="318" y="101"/>
                  </a:moveTo>
                  <a:cubicBezTo>
                    <a:pt x="381" y="101"/>
                    <a:pt x="426" y="128"/>
                    <a:pt x="463" y="191"/>
                  </a:cubicBezTo>
                  <a:cubicBezTo>
                    <a:pt x="490" y="255"/>
                    <a:pt x="508" y="345"/>
                    <a:pt x="508" y="472"/>
                  </a:cubicBezTo>
                  <a:cubicBezTo>
                    <a:pt x="508" y="599"/>
                    <a:pt x="490" y="690"/>
                    <a:pt x="463" y="753"/>
                  </a:cubicBezTo>
                  <a:cubicBezTo>
                    <a:pt x="426" y="817"/>
                    <a:pt x="381" y="844"/>
                    <a:pt x="318" y="844"/>
                  </a:cubicBezTo>
                  <a:cubicBezTo>
                    <a:pt x="254" y="844"/>
                    <a:pt x="209" y="817"/>
                    <a:pt x="173" y="753"/>
                  </a:cubicBezTo>
                  <a:cubicBezTo>
                    <a:pt x="145" y="690"/>
                    <a:pt x="127" y="599"/>
                    <a:pt x="127" y="472"/>
                  </a:cubicBezTo>
                  <a:cubicBezTo>
                    <a:pt x="127" y="345"/>
                    <a:pt x="145" y="255"/>
                    <a:pt x="173" y="191"/>
                  </a:cubicBezTo>
                  <a:cubicBezTo>
                    <a:pt x="209" y="128"/>
                    <a:pt x="254" y="101"/>
                    <a:pt x="318" y="101"/>
                  </a:cubicBezTo>
                  <a:close/>
                  <a:moveTo>
                    <a:pt x="318" y="1"/>
                  </a:moveTo>
                  <a:cubicBezTo>
                    <a:pt x="218" y="1"/>
                    <a:pt x="136" y="37"/>
                    <a:pt x="82" y="119"/>
                  </a:cubicBezTo>
                  <a:cubicBezTo>
                    <a:pt x="27" y="200"/>
                    <a:pt x="0" y="318"/>
                    <a:pt x="0" y="472"/>
                  </a:cubicBezTo>
                  <a:cubicBezTo>
                    <a:pt x="0" y="626"/>
                    <a:pt x="27" y="744"/>
                    <a:pt x="82" y="826"/>
                  </a:cubicBezTo>
                  <a:cubicBezTo>
                    <a:pt x="136" y="908"/>
                    <a:pt x="218" y="944"/>
                    <a:pt x="318" y="944"/>
                  </a:cubicBezTo>
                  <a:cubicBezTo>
                    <a:pt x="417" y="944"/>
                    <a:pt x="499" y="908"/>
                    <a:pt x="553" y="826"/>
                  </a:cubicBezTo>
                  <a:cubicBezTo>
                    <a:pt x="608" y="744"/>
                    <a:pt x="635" y="626"/>
                    <a:pt x="635" y="472"/>
                  </a:cubicBezTo>
                  <a:cubicBezTo>
                    <a:pt x="635" y="318"/>
                    <a:pt x="608" y="200"/>
                    <a:pt x="553" y="119"/>
                  </a:cubicBezTo>
                  <a:cubicBezTo>
                    <a:pt x="499" y="37"/>
                    <a:pt x="417" y="1"/>
                    <a:pt x="318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1130850" y="2371325"/>
              <a:ext cx="5534225" cy="25"/>
            </a:xfrm>
            <a:custGeom>
              <a:rect b="b" l="l" r="r" t="t"/>
              <a:pathLst>
                <a:path extrusionOk="0" fill="none" h="1" w="221369">
                  <a:moveTo>
                    <a:pt x="1" y="0"/>
                  </a:moveTo>
                  <a:lnTo>
                    <a:pt x="221368" y="0"/>
                  </a:lnTo>
                </a:path>
              </a:pathLst>
            </a:custGeom>
            <a:noFill/>
            <a:ln cap="rnd" cmpd="sng" w="29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1026575" y="2360200"/>
              <a:ext cx="15900" cy="23625"/>
            </a:xfrm>
            <a:custGeom>
              <a:rect b="b" l="l" r="r" t="t"/>
              <a:pathLst>
                <a:path extrusionOk="0" h="945" w="636">
                  <a:moveTo>
                    <a:pt x="327" y="418"/>
                  </a:moveTo>
                  <a:cubicBezTo>
                    <a:pt x="381" y="418"/>
                    <a:pt x="427" y="436"/>
                    <a:pt x="463" y="482"/>
                  </a:cubicBezTo>
                  <a:cubicBezTo>
                    <a:pt x="490" y="518"/>
                    <a:pt x="508" y="563"/>
                    <a:pt x="508" y="636"/>
                  </a:cubicBezTo>
                  <a:cubicBezTo>
                    <a:pt x="508" y="699"/>
                    <a:pt x="490" y="745"/>
                    <a:pt x="463" y="790"/>
                  </a:cubicBezTo>
                  <a:cubicBezTo>
                    <a:pt x="427" y="826"/>
                    <a:pt x="381" y="844"/>
                    <a:pt x="327" y="844"/>
                  </a:cubicBezTo>
                  <a:cubicBezTo>
                    <a:pt x="272" y="844"/>
                    <a:pt x="227" y="826"/>
                    <a:pt x="200" y="790"/>
                  </a:cubicBezTo>
                  <a:cubicBezTo>
                    <a:pt x="164" y="754"/>
                    <a:pt x="146" y="699"/>
                    <a:pt x="146" y="636"/>
                  </a:cubicBezTo>
                  <a:cubicBezTo>
                    <a:pt x="146" y="563"/>
                    <a:pt x="164" y="518"/>
                    <a:pt x="200" y="482"/>
                  </a:cubicBezTo>
                  <a:cubicBezTo>
                    <a:pt x="227" y="436"/>
                    <a:pt x="272" y="418"/>
                    <a:pt x="327" y="418"/>
                  </a:cubicBezTo>
                  <a:close/>
                  <a:moveTo>
                    <a:pt x="381" y="1"/>
                  </a:moveTo>
                  <a:cubicBezTo>
                    <a:pt x="263" y="1"/>
                    <a:pt x="173" y="37"/>
                    <a:pt x="109" y="128"/>
                  </a:cubicBezTo>
                  <a:cubicBezTo>
                    <a:pt x="37" y="210"/>
                    <a:pt x="0" y="327"/>
                    <a:pt x="0" y="473"/>
                  </a:cubicBezTo>
                  <a:cubicBezTo>
                    <a:pt x="0" y="627"/>
                    <a:pt x="28" y="745"/>
                    <a:pt x="91" y="826"/>
                  </a:cubicBezTo>
                  <a:cubicBezTo>
                    <a:pt x="146" y="899"/>
                    <a:pt x="227" y="944"/>
                    <a:pt x="327" y="944"/>
                  </a:cubicBezTo>
                  <a:cubicBezTo>
                    <a:pt x="418" y="944"/>
                    <a:pt x="490" y="917"/>
                    <a:pt x="554" y="862"/>
                  </a:cubicBezTo>
                  <a:cubicBezTo>
                    <a:pt x="608" y="799"/>
                    <a:pt x="635" y="726"/>
                    <a:pt x="635" y="636"/>
                  </a:cubicBezTo>
                  <a:cubicBezTo>
                    <a:pt x="635" y="536"/>
                    <a:pt x="608" y="463"/>
                    <a:pt x="554" y="409"/>
                  </a:cubicBezTo>
                  <a:cubicBezTo>
                    <a:pt x="499" y="355"/>
                    <a:pt x="427" y="327"/>
                    <a:pt x="336" y="327"/>
                  </a:cubicBezTo>
                  <a:cubicBezTo>
                    <a:pt x="291" y="327"/>
                    <a:pt x="254" y="336"/>
                    <a:pt x="218" y="355"/>
                  </a:cubicBezTo>
                  <a:cubicBezTo>
                    <a:pt x="182" y="373"/>
                    <a:pt x="155" y="400"/>
                    <a:pt x="127" y="436"/>
                  </a:cubicBezTo>
                  <a:cubicBezTo>
                    <a:pt x="136" y="327"/>
                    <a:pt x="155" y="237"/>
                    <a:pt x="200" y="182"/>
                  </a:cubicBezTo>
                  <a:cubicBezTo>
                    <a:pt x="245" y="128"/>
                    <a:pt x="309" y="101"/>
                    <a:pt x="390" y="101"/>
                  </a:cubicBezTo>
                  <a:cubicBezTo>
                    <a:pt x="418" y="101"/>
                    <a:pt x="445" y="110"/>
                    <a:pt x="481" y="119"/>
                  </a:cubicBezTo>
                  <a:cubicBezTo>
                    <a:pt x="508" y="119"/>
                    <a:pt x="544" y="137"/>
                    <a:pt x="572" y="146"/>
                  </a:cubicBezTo>
                  <a:lnTo>
                    <a:pt x="572" y="37"/>
                  </a:lnTo>
                  <a:cubicBezTo>
                    <a:pt x="535" y="28"/>
                    <a:pt x="508" y="10"/>
                    <a:pt x="472" y="10"/>
                  </a:cubicBezTo>
                  <a:cubicBezTo>
                    <a:pt x="445" y="1"/>
                    <a:pt x="408" y="1"/>
                    <a:pt x="381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1046300" y="2360200"/>
              <a:ext cx="15900" cy="23625"/>
            </a:xfrm>
            <a:custGeom>
              <a:rect b="b" l="l" r="r" t="t"/>
              <a:pathLst>
                <a:path extrusionOk="0" h="945" w="636">
                  <a:moveTo>
                    <a:pt x="318" y="101"/>
                  </a:moveTo>
                  <a:cubicBezTo>
                    <a:pt x="381" y="101"/>
                    <a:pt x="427" y="128"/>
                    <a:pt x="463" y="191"/>
                  </a:cubicBezTo>
                  <a:cubicBezTo>
                    <a:pt x="490" y="255"/>
                    <a:pt x="508" y="346"/>
                    <a:pt x="508" y="473"/>
                  </a:cubicBezTo>
                  <a:cubicBezTo>
                    <a:pt x="508" y="599"/>
                    <a:pt x="490" y="690"/>
                    <a:pt x="463" y="754"/>
                  </a:cubicBezTo>
                  <a:cubicBezTo>
                    <a:pt x="427" y="817"/>
                    <a:pt x="381" y="844"/>
                    <a:pt x="318" y="844"/>
                  </a:cubicBezTo>
                  <a:cubicBezTo>
                    <a:pt x="254" y="844"/>
                    <a:pt x="209" y="817"/>
                    <a:pt x="173" y="754"/>
                  </a:cubicBezTo>
                  <a:cubicBezTo>
                    <a:pt x="145" y="690"/>
                    <a:pt x="127" y="599"/>
                    <a:pt x="127" y="473"/>
                  </a:cubicBezTo>
                  <a:cubicBezTo>
                    <a:pt x="127" y="346"/>
                    <a:pt x="145" y="255"/>
                    <a:pt x="173" y="191"/>
                  </a:cubicBezTo>
                  <a:cubicBezTo>
                    <a:pt x="209" y="128"/>
                    <a:pt x="254" y="101"/>
                    <a:pt x="318" y="101"/>
                  </a:cubicBezTo>
                  <a:close/>
                  <a:moveTo>
                    <a:pt x="318" y="1"/>
                  </a:moveTo>
                  <a:cubicBezTo>
                    <a:pt x="218" y="1"/>
                    <a:pt x="136" y="37"/>
                    <a:pt x="82" y="119"/>
                  </a:cubicBezTo>
                  <a:cubicBezTo>
                    <a:pt x="28" y="200"/>
                    <a:pt x="0" y="318"/>
                    <a:pt x="0" y="473"/>
                  </a:cubicBezTo>
                  <a:cubicBezTo>
                    <a:pt x="0" y="627"/>
                    <a:pt x="28" y="745"/>
                    <a:pt x="82" y="826"/>
                  </a:cubicBezTo>
                  <a:cubicBezTo>
                    <a:pt x="136" y="899"/>
                    <a:pt x="218" y="944"/>
                    <a:pt x="318" y="944"/>
                  </a:cubicBezTo>
                  <a:cubicBezTo>
                    <a:pt x="417" y="944"/>
                    <a:pt x="499" y="899"/>
                    <a:pt x="553" y="826"/>
                  </a:cubicBezTo>
                  <a:cubicBezTo>
                    <a:pt x="608" y="745"/>
                    <a:pt x="635" y="627"/>
                    <a:pt x="635" y="473"/>
                  </a:cubicBezTo>
                  <a:cubicBezTo>
                    <a:pt x="635" y="318"/>
                    <a:pt x="608" y="200"/>
                    <a:pt x="553" y="119"/>
                  </a:cubicBezTo>
                  <a:cubicBezTo>
                    <a:pt x="499" y="37"/>
                    <a:pt x="417" y="1"/>
                    <a:pt x="318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1066250" y="2360200"/>
              <a:ext cx="15650" cy="23625"/>
            </a:xfrm>
            <a:custGeom>
              <a:rect b="b" l="l" r="r" t="t"/>
              <a:pathLst>
                <a:path extrusionOk="0" h="945" w="626">
                  <a:moveTo>
                    <a:pt x="309" y="101"/>
                  </a:moveTo>
                  <a:cubicBezTo>
                    <a:pt x="372" y="101"/>
                    <a:pt x="427" y="128"/>
                    <a:pt x="454" y="191"/>
                  </a:cubicBezTo>
                  <a:cubicBezTo>
                    <a:pt x="490" y="255"/>
                    <a:pt x="499" y="346"/>
                    <a:pt x="499" y="473"/>
                  </a:cubicBezTo>
                  <a:cubicBezTo>
                    <a:pt x="499" y="599"/>
                    <a:pt x="490" y="690"/>
                    <a:pt x="454" y="754"/>
                  </a:cubicBezTo>
                  <a:cubicBezTo>
                    <a:pt x="427" y="817"/>
                    <a:pt x="372" y="844"/>
                    <a:pt x="309" y="844"/>
                  </a:cubicBezTo>
                  <a:cubicBezTo>
                    <a:pt x="245" y="844"/>
                    <a:pt x="200" y="817"/>
                    <a:pt x="173" y="754"/>
                  </a:cubicBezTo>
                  <a:cubicBezTo>
                    <a:pt x="136" y="690"/>
                    <a:pt x="118" y="599"/>
                    <a:pt x="118" y="473"/>
                  </a:cubicBezTo>
                  <a:cubicBezTo>
                    <a:pt x="118" y="346"/>
                    <a:pt x="136" y="255"/>
                    <a:pt x="173" y="191"/>
                  </a:cubicBezTo>
                  <a:cubicBezTo>
                    <a:pt x="200" y="128"/>
                    <a:pt x="245" y="101"/>
                    <a:pt x="309" y="101"/>
                  </a:cubicBezTo>
                  <a:close/>
                  <a:moveTo>
                    <a:pt x="309" y="1"/>
                  </a:moveTo>
                  <a:cubicBezTo>
                    <a:pt x="209" y="1"/>
                    <a:pt x="136" y="37"/>
                    <a:pt x="82" y="119"/>
                  </a:cubicBezTo>
                  <a:cubicBezTo>
                    <a:pt x="28" y="200"/>
                    <a:pt x="0" y="318"/>
                    <a:pt x="0" y="473"/>
                  </a:cubicBezTo>
                  <a:cubicBezTo>
                    <a:pt x="0" y="627"/>
                    <a:pt x="28" y="745"/>
                    <a:pt x="82" y="826"/>
                  </a:cubicBezTo>
                  <a:cubicBezTo>
                    <a:pt x="136" y="899"/>
                    <a:pt x="209" y="944"/>
                    <a:pt x="309" y="944"/>
                  </a:cubicBezTo>
                  <a:cubicBezTo>
                    <a:pt x="417" y="944"/>
                    <a:pt x="490" y="899"/>
                    <a:pt x="544" y="826"/>
                  </a:cubicBezTo>
                  <a:cubicBezTo>
                    <a:pt x="599" y="745"/>
                    <a:pt x="626" y="627"/>
                    <a:pt x="626" y="473"/>
                  </a:cubicBezTo>
                  <a:cubicBezTo>
                    <a:pt x="626" y="318"/>
                    <a:pt x="599" y="200"/>
                    <a:pt x="544" y="119"/>
                  </a:cubicBezTo>
                  <a:cubicBezTo>
                    <a:pt x="490" y="37"/>
                    <a:pt x="417" y="1"/>
                    <a:pt x="309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1085975" y="2360200"/>
              <a:ext cx="15875" cy="23625"/>
            </a:xfrm>
            <a:custGeom>
              <a:rect b="b" l="l" r="r" t="t"/>
              <a:pathLst>
                <a:path extrusionOk="0" h="945" w="635">
                  <a:moveTo>
                    <a:pt x="318" y="101"/>
                  </a:moveTo>
                  <a:cubicBezTo>
                    <a:pt x="381" y="101"/>
                    <a:pt x="426" y="128"/>
                    <a:pt x="463" y="191"/>
                  </a:cubicBezTo>
                  <a:cubicBezTo>
                    <a:pt x="490" y="255"/>
                    <a:pt x="508" y="346"/>
                    <a:pt x="508" y="473"/>
                  </a:cubicBezTo>
                  <a:cubicBezTo>
                    <a:pt x="508" y="599"/>
                    <a:pt x="490" y="690"/>
                    <a:pt x="463" y="754"/>
                  </a:cubicBezTo>
                  <a:cubicBezTo>
                    <a:pt x="426" y="817"/>
                    <a:pt x="381" y="844"/>
                    <a:pt x="318" y="844"/>
                  </a:cubicBezTo>
                  <a:cubicBezTo>
                    <a:pt x="254" y="844"/>
                    <a:pt x="209" y="817"/>
                    <a:pt x="173" y="754"/>
                  </a:cubicBezTo>
                  <a:cubicBezTo>
                    <a:pt x="145" y="690"/>
                    <a:pt x="127" y="599"/>
                    <a:pt x="127" y="473"/>
                  </a:cubicBezTo>
                  <a:cubicBezTo>
                    <a:pt x="127" y="346"/>
                    <a:pt x="145" y="255"/>
                    <a:pt x="173" y="191"/>
                  </a:cubicBezTo>
                  <a:cubicBezTo>
                    <a:pt x="209" y="128"/>
                    <a:pt x="254" y="101"/>
                    <a:pt x="318" y="101"/>
                  </a:cubicBezTo>
                  <a:close/>
                  <a:moveTo>
                    <a:pt x="318" y="1"/>
                  </a:moveTo>
                  <a:cubicBezTo>
                    <a:pt x="218" y="1"/>
                    <a:pt x="136" y="37"/>
                    <a:pt x="82" y="119"/>
                  </a:cubicBezTo>
                  <a:cubicBezTo>
                    <a:pt x="27" y="200"/>
                    <a:pt x="0" y="318"/>
                    <a:pt x="0" y="473"/>
                  </a:cubicBezTo>
                  <a:cubicBezTo>
                    <a:pt x="0" y="627"/>
                    <a:pt x="27" y="745"/>
                    <a:pt x="82" y="826"/>
                  </a:cubicBezTo>
                  <a:cubicBezTo>
                    <a:pt x="136" y="899"/>
                    <a:pt x="218" y="944"/>
                    <a:pt x="318" y="944"/>
                  </a:cubicBezTo>
                  <a:cubicBezTo>
                    <a:pt x="417" y="944"/>
                    <a:pt x="499" y="899"/>
                    <a:pt x="553" y="826"/>
                  </a:cubicBezTo>
                  <a:cubicBezTo>
                    <a:pt x="608" y="745"/>
                    <a:pt x="635" y="627"/>
                    <a:pt x="635" y="473"/>
                  </a:cubicBezTo>
                  <a:cubicBezTo>
                    <a:pt x="635" y="318"/>
                    <a:pt x="608" y="200"/>
                    <a:pt x="553" y="119"/>
                  </a:cubicBezTo>
                  <a:cubicBezTo>
                    <a:pt x="499" y="37"/>
                    <a:pt x="417" y="1"/>
                    <a:pt x="318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1130850" y="2068450"/>
              <a:ext cx="5534225" cy="25"/>
            </a:xfrm>
            <a:custGeom>
              <a:rect b="b" l="l" r="r" t="t"/>
              <a:pathLst>
                <a:path extrusionOk="0" fill="none" h="1" w="221369">
                  <a:moveTo>
                    <a:pt x="1" y="1"/>
                  </a:moveTo>
                  <a:lnTo>
                    <a:pt x="221368" y="1"/>
                  </a:lnTo>
                </a:path>
              </a:pathLst>
            </a:custGeom>
            <a:noFill/>
            <a:ln cap="rnd" cmpd="sng" w="29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1027025" y="2057575"/>
              <a:ext cx="14750" cy="22700"/>
            </a:xfrm>
            <a:custGeom>
              <a:rect b="b" l="l" r="r" t="t"/>
              <a:pathLst>
                <a:path extrusionOk="0" h="908" w="590">
                  <a:moveTo>
                    <a:pt x="1" y="0"/>
                  </a:moveTo>
                  <a:lnTo>
                    <a:pt x="1" y="100"/>
                  </a:lnTo>
                  <a:lnTo>
                    <a:pt x="436" y="100"/>
                  </a:lnTo>
                  <a:lnTo>
                    <a:pt x="128" y="907"/>
                  </a:lnTo>
                  <a:lnTo>
                    <a:pt x="254" y="907"/>
                  </a:lnTo>
                  <a:lnTo>
                    <a:pt x="590" y="46"/>
                  </a:lnTo>
                  <a:lnTo>
                    <a:pt x="59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1046300" y="2057125"/>
              <a:ext cx="15900" cy="23600"/>
            </a:xfrm>
            <a:custGeom>
              <a:rect b="b" l="l" r="r" t="t"/>
              <a:pathLst>
                <a:path extrusionOk="0" h="944" w="636">
                  <a:moveTo>
                    <a:pt x="318" y="100"/>
                  </a:moveTo>
                  <a:cubicBezTo>
                    <a:pt x="381" y="100"/>
                    <a:pt x="427" y="127"/>
                    <a:pt x="463" y="191"/>
                  </a:cubicBezTo>
                  <a:cubicBezTo>
                    <a:pt x="490" y="254"/>
                    <a:pt x="508" y="345"/>
                    <a:pt x="508" y="472"/>
                  </a:cubicBezTo>
                  <a:cubicBezTo>
                    <a:pt x="508" y="599"/>
                    <a:pt x="490" y="689"/>
                    <a:pt x="463" y="753"/>
                  </a:cubicBezTo>
                  <a:cubicBezTo>
                    <a:pt x="427" y="816"/>
                    <a:pt x="381" y="843"/>
                    <a:pt x="318" y="843"/>
                  </a:cubicBezTo>
                  <a:cubicBezTo>
                    <a:pt x="254" y="843"/>
                    <a:pt x="209" y="816"/>
                    <a:pt x="173" y="753"/>
                  </a:cubicBezTo>
                  <a:cubicBezTo>
                    <a:pt x="145" y="689"/>
                    <a:pt x="127" y="599"/>
                    <a:pt x="127" y="472"/>
                  </a:cubicBezTo>
                  <a:cubicBezTo>
                    <a:pt x="127" y="345"/>
                    <a:pt x="145" y="254"/>
                    <a:pt x="173" y="191"/>
                  </a:cubicBezTo>
                  <a:cubicBezTo>
                    <a:pt x="209" y="127"/>
                    <a:pt x="254" y="100"/>
                    <a:pt x="318" y="100"/>
                  </a:cubicBezTo>
                  <a:close/>
                  <a:moveTo>
                    <a:pt x="318" y="0"/>
                  </a:moveTo>
                  <a:cubicBezTo>
                    <a:pt x="218" y="0"/>
                    <a:pt x="136" y="36"/>
                    <a:pt x="82" y="118"/>
                  </a:cubicBezTo>
                  <a:cubicBezTo>
                    <a:pt x="28" y="200"/>
                    <a:pt x="0" y="318"/>
                    <a:pt x="0" y="472"/>
                  </a:cubicBezTo>
                  <a:cubicBezTo>
                    <a:pt x="0" y="626"/>
                    <a:pt x="28" y="744"/>
                    <a:pt x="82" y="816"/>
                  </a:cubicBezTo>
                  <a:cubicBezTo>
                    <a:pt x="136" y="898"/>
                    <a:pt x="218" y="943"/>
                    <a:pt x="318" y="943"/>
                  </a:cubicBezTo>
                  <a:cubicBezTo>
                    <a:pt x="417" y="943"/>
                    <a:pt x="499" y="898"/>
                    <a:pt x="553" y="816"/>
                  </a:cubicBezTo>
                  <a:cubicBezTo>
                    <a:pt x="608" y="744"/>
                    <a:pt x="635" y="626"/>
                    <a:pt x="635" y="472"/>
                  </a:cubicBezTo>
                  <a:cubicBezTo>
                    <a:pt x="635" y="318"/>
                    <a:pt x="608" y="200"/>
                    <a:pt x="553" y="118"/>
                  </a:cubicBezTo>
                  <a:cubicBezTo>
                    <a:pt x="499" y="36"/>
                    <a:pt x="417" y="0"/>
                    <a:pt x="318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1066250" y="2057125"/>
              <a:ext cx="15650" cy="23600"/>
            </a:xfrm>
            <a:custGeom>
              <a:rect b="b" l="l" r="r" t="t"/>
              <a:pathLst>
                <a:path extrusionOk="0" h="944" w="626">
                  <a:moveTo>
                    <a:pt x="309" y="100"/>
                  </a:moveTo>
                  <a:cubicBezTo>
                    <a:pt x="372" y="100"/>
                    <a:pt x="427" y="127"/>
                    <a:pt x="454" y="191"/>
                  </a:cubicBezTo>
                  <a:cubicBezTo>
                    <a:pt x="490" y="254"/>
                    <a:pt x="499" y="345"/>
                    <a:pt x="499" y="472"/>
                  </a:cubicBezTo>
                  <a:cubicBezTo>
                    <a:pt x="499" y="599"/>
                    <a:pt x="490" y="689"/>
                    <a:pt x="454" y="753"/>
                  </a:cubicBezTo>
                  <a:cubicBezTo>
                    <a:pt x="427" y="816"/>
                    <a:pt x="372" y="843"/>
                    <a:pt x="309" y="843"/>
                  </a:cubicBezTo>
                  <a:cubicBezTo>
                    <a:pt x="245" y="843"/>
                    <a:pt x="200" y="816"/>
                    <a:pt x="173" y="753"/>
                  </a:cubicBezTo>
                  <a:cubicBezTo>
                    <a:pt x="136" y="689"/>
                    <a:pt x="118" y="599"/>
                    <a:pt x="118" y="472"/>
                  </a:cubicBezTo>
                  <a:cubicBezTo>
                    <a:pt x="118" y="345"/>
                    <a:pt x="136" y="254"/>
                    <a:pt x="173" y="191"/>
                  </a:cubicBezTo>
                  <a:cubicBezTo>
                    <a:pt x="200" y="127"/>
                    <a:pt x="245" y="100"/>
                    <a:pt x="309" y="100"/>
                  </a:cubicBezTo>
                  <a:close/>
                  <a:moveTo>
                    <a:pt x="309" y="0"/>
                  </a:moveTo>
                  <a:cubicBezTo>
                    <a:pt x="209" y="0"/>
                    <a:pt x="136" y="36"/>
                    <a:pt x="82" y="118"/>
                  </a:cubicBezTo>
                  <a:cubicBezTo>
                    <a:pt x="28" y="200"/>
                    <a:pt x="0" y="318"/>
                    <a:pt x="0" y="472"/>
                  </a:cubicBezTo>
                  <a:cubicBezTo>
                    <a:pt x="0" y="626"/>
                    <a:pt x="28" y="744"/>
                    <a:pt x="82" y="816"/>
                  </a:cubicBezTo>
                  <a:cubicBezTo>
                    <a:pt x="136" y="898"/>
                    <a:pt x="209" y="943"/>
                    <a:pt x="309" y="943"/>
                  </a:cubicBezTo>
                  <a:cubicBezTo>
                    <a:pt x="417" y="943"/>
                    <a:pt x="490" y="898"/>
                    <a:pt x="544" y="816"/>
                  </a:cubicBezTo>
                  <a:cubicBezTo>
                    <a:pt x="599" y="744"/>
                    <a:pt x="626" y="626"/>
                    <a:pt x="626" y="472"/>
                  </a:cubicBezTo>
                  <a:cubicBezTo>
                    <a:pt x="626" y="318"/>
                    <a:pt x="599" y="200"/>
                    <a:pt x="544" y="118"/>
                  </a:cubicBezTo>
                  <a:cubicBezTo>
                    <a:pt x="490" y="36"/>
                    <a:pt x="417" y="0"/>
                    <a:pt x="309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1085975" y="2057125"/>
              <a:ext cx="15875" cy="23600"/>
            </a:xfrm>
            <a:custGeom>
              <a:rect b="b" l="l" r="r" t="t"/>
              <a:pathLst>
                <a:path extrusionOk="0" h="944" w="635">
                  <a:moveTo>
                    <a:pt x="318" y="100"/>
                  </a:moveTo>
                  <a:cubicBezTo>
                    <a:pt x="381" y="100"/>
                    <a:pt x="426" y="127"/>
                    <a:pt x="463" y="191"/>
                  </a:cubicBezTo>
                  <a:cubicBezTo>
                    <a:pt x="490" y="254"/>
                    <a:pt x="508" y="345"/>
                    <a:pt x="508" y="472"/>
                  </a:cubicBezTo>
                  <a:cubicBezTo>
                    <a:pt x="508" y="599"/>
                    <a:pt x="490" y="689"/>
                    <a:pt x="463" y="753"/>
                  </a:cubicBezTo>
                  <a:cubicBezTo>
                    <a:pt x="426" y="816"/>
                    <a:pt x="381" y="843"/>
                    <a:pt x="318" y="843"/>
                  </a:cubicBezTo>
                  <a:cubicBezTo>
                    <a:pt x="254" y="843"/>
                    <a:pt x="209" y="816"/>
                    <a:pt x="173" y="753"/>
                  </a:cubicBezTo>
                  <a:cubicBezTo>
                    <a:pt x="145" y="689"/>
                    <a:pt x="127" y="599"/>
                    <a:pt x="127" y="472"/>
                  </a:cubicBezTo>
                  <a:cubicBezTo>
                    <a:pt x="127" y="345"/>
                    <a:pt x="145" y="254"/>
                    <a:pt x="173" y="191"/>
                  </a:cubicBezTo>
                  <a:cubicBezTo>
                    <a:pt x="209" y="127"/>
                    <a:pt x="254" y="100"/>
                    <a:pt x="318" y="100"/>
                  </a:cubicBezTo>
                  <a:close/>
                  <a:moveTo>
                    <a:pt x="318" y="0"/>
                  </a:moveTo>
                  <a:cubicBezTo>
                    <a:pt x="218" y="0"/>
                    <a:pt x="136" y="36"/>
                    <a:pt x="82" y="118"/>
                  </a:cubicBezTo>
                  <a:cubicBezTo>
                    <a:pt x="27" y="200"/>
                    <a:pt x="0" y="318"/>
                    <a:pt x="0" y="472"/>
                  </a:cubicBezTo>
                  <a:cubicBezTo>
                    <a:pt x="0" y="626"/>
                    <a:pt x="27" y="744"/>
                    <a:pt x="82" y="816"/>
                  </a:cubicBezTo>
                  <a:cubicBezTo>
                    <a:pt x="136" y="898"/>
                    <a:pt x="218" y="943"/>
                    <a:pt x="318" y="943"/>
                  </a:cubicBezTo>
                  <a:cubicBezTo>
                    <a:pt x="417" y="943"/>
                    <a:pt x="499" y="898"/>
                    <a:pt x="553" y="816"/>
                  </a:cubicBezTo>
                  <a:cubicBezTo>
                    <a:pt x="608" y="744"/>
                    <a:pt x="635" y="626"/>
                    <a:pt x="635" y="472"/>
                  </a:cubicBezTo>
                  <a:cubicBezTo>
                    <a:pt x="635" y="318"/>
                    <a:pt x="608" y="200"/>
                    <a:pt x="553" y="118"/>
                  </a:cubicBezTo>
                  <a:cubicBezTo>
                    <a:pt x="499" y="36"/>
                    <a:pt x="417" y="0"/>
                    <a:pt x="318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1130850" y="1765350"/>
              <a:ext cx="5534225" cy="25"/>
            </a:xfrm>
            <a:custGeom>
              <a:rect b="b" l="l" r="r" t="t"/>
              <a:pathLst>
                <a:path extrusionOk="0" fill="none" h="1" w="221369">
                  <a:moveTo>
                    <a:pt x="1" y="1"/>
                  </a:moveTo>
                  <a:lnTo>
                    <a:pt x="221368" y="1"/>
                  </a:lnTo>
                </a:path>
              </a:pathLst>
            </a:custGeom>
            <a:noFill/>
            <a:ln cap="rnd" cmpd="sng" w="29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1026575" y="1754025"/>
              <a:ext cx="15675" cy="23600"/>
            </a:xfrm>
            <a:custGeom>
              <a:rect b="b" l="l" r="r" t="t"/>
              <a:pathLst>
                <a:path extrusionOk="0" h="944" w="627">
                  <a:moveTo>
                    <a:pt x="309" y="91"/>
                  </a:moveTo>
                  <a:cubicBezTo>
                    <a:pt x="363" y="91"/>
                    <a:pt x="408" y="109"/>
                    <a:pt x="436" y="136"/>
                  </a:cubicBezTo>
                  <a:cubicBezTo>
                    <a:pt x="463" y="164"/>
                    <a:pt x="481" y="200"/>
                    <a:pt x="481" y="245"/>
                  </a:cubicBezTo>
                  <a:cubicBezTo>
                    <a:pt x="481" y="290"/>
                    <a:pt x="463" y="327"/>
                    <a:pt x="436" y="354"/>
                  </a:cubicBezTo>
                  <a:cubicBezTo>
                    <a:pt x="408" y="381"/>
                    <a:pt x="363" y="390"/>
                    <a:pt x="309" y="390"/>
                  </a:cubicBezTo>
                  <a:cubicBezTo>
                    <a:pt x="263" y="390"/>
                    <a:pt x="218" y="381"/>
                    <a:pt x="191" y="354"/>
                  </a:cubicBezTo>
                  <a:cubicBezTo>
                    <a:pt x="164" y="327"/>
                    <a:pt x="146" y="290"/>
                    <a:pt x="146" y="245"/>
                  </a:cubicBezTo>
                  <a:cubicBezTo>
                    <a:pt x="146" y="200"/>
                    <a:pt x="164" y="164"/>
                    <a:pt x="191" y="136"/>
                  </a:cubicBezTo>
                  <a:cubicBezTo>
                    <a:pt x="218" y="109"/>
                    <a:pt x="254" y="91"/>
                    <a:pt x="309" y="91"/>
                  </a:cubicBezTo>
                  <a:close/>
                  <a:moveTo>
                    <a:pt x="318" y="490"/>
                  </a:moveTo>
                  <a:cubicBezTo>
                    <a:pt x="372" y="490"/>
                    <a:pt x="418" y="508"/>
                    <a:pt x="454" y="544"/>
                  </a:cubicBezTo>
                  <a:cubicBezTo>
                    <a:pt x="490" y="572"/>
                    <a:pt x="499" y="617"/>
                    <a:pt x="499" y="671"/>
                  </a:cubicBezTo>
                  <a:cubicBezTo>
                    <a:pt x="499" y="726"/>
                    <a:pt x="490" y="762"/>
                    <a:pt x="454" y="798"/>
                  </a:cubicBezTo>
                  <a:cubicBezTo>
                    <a:pt x="418" y="825"/>
                    <a:pt x="372" y="844"/>
                    <a:pt x="318" y="844"/>
                  </a:cubicBezTo>
                  <a:cubicBezTo>
                    <a:pt x="254" y="844"/>
                    <a:pt x="209" y="825"/>
                    <a:pt x="173" y="798"/>
                  </a:cubicBezTo>
                  <a:cubicBezTo>
                    <a:pt x="146" y="762"/>
                    <a:pt x="127" y="726"/>
                    <a:pt x="127" y="671"/>
                  </a:cubicBezTo>
                  <a:cubicBezTo>
                    <a:pt x="127" y="617"/>
                    <a:pt x="146" y="572"/>
                    <a:pt x="173" y="535"/>
                  </a:cubicBezTo>
                  <a:cubicBezTo>
                    <a:pt x="209" y="508"/>
                    <a:pt x="254" y="490"/>
                    <a:pt x="318" y="490"/>
                  </a:cubicBezTo>
                  <a:close/>
                  <a:moveTo>
                    <a:pt x="318" y="0"/>
                  </a:moveTo>
                  <a:cubicBezTo>
                    <a:pt x="227" y="0"/>
                    <a:pt x="155" y="18"/>
                    <a:pt x="100" y="64"/>
                  </a:cubicBezTo>
                  <a:cubicBezTo>
                    <a:pt x="46" y="100"/>
                    <a:pt x="28" y="164"/>
                    <a:pt x="28" y="236"/>
                  </a:cubicBezTo>
                  <a:cubicBezTo>
                    <a:pt x="28" y="290"/>
                    <a:pt x="37" y="327"/>
                    <a:pt x="64" y="363"/>
                  </a:cubicBezTo>
                  <a:cubicBezTo>
                    <a:pt x="100" y="399"/>
                    <a:pt x="136" y="426"/>
                    <a:pt x="191" y="436"/>
                  </a:cubicBezTo>
                  <a:cubicBezTo>
                    <a:pt x="127" y="454"/>
                    <a:pt x="82" y="481"/>
                    <a:pt x="55" y="517"/>
                  </a:cubicBezTo>
                  <a:cubicBezTo>
                    <a:pt x="19" y="562"/>
                    <a:pt x="0" y="608"/>
                    <a:pt x="0" y="671"/>
                  </a:cubicBezTo>
                  <a:cubicBezTo>
                    <a:pt x="0" y="753"/>
                    <a:pt x="28" y="825"/>
                    <a:pt x="82" y="871"/>
                  </a:cubicBezTo>
                  <a:cubicBezTo>
                    <a:pt x="136" y="916"/>
                    <a:pt x="218" y="943"/>
                    <a:pt x="318" y="943"/>
                  </a:cubicBezTo>
                  <a:cubicBezTo>
                    <a:pt x="418" y="943"/>
                    <a:pt x="490" y="916"/>
                    <a:pt x="544" y="871"/>
                  </a:cubicBezTo>
                  <a:cubicBezTo>
                    <a:pt x="599" y="825"/>
                    <a:pt x="626" y="753"/>
                    <a:pt x="626" y="671"/>
                  </a:cubicBezTo>
                  <a:cubicBezTo>
                    <a:pt x="626" y="608"/>
                    <a:pt x="608" y="562"/>
                    <a:pt x="581" y="517"/>
                  </a:cubicBezTo>
                  <a:cubicBezTo>
                    <a:pt x="544" y="481"/>
                    <a:pt x="499" y="454"/>
                    <a:pt x="436" y="436"/>
                  </a:cubicBezTo>
                  <a:cubicBezTo>
                    <a:pt x="490" y="426"/>
                    <a:pt x="526" y="399"/>
                    <a:pt x="563" y="363"/>
                  </a:cubicBezTo>
                  <a:cubicBezTo>
                    <a:pt x="590" y="327"/>
                    <a:pt x="608" y="290"/>
                    <a:pt x="608" y="236"/>
                  </a:cubicBezTo>
                  <a:cubicBezTo>
                    <a:pt x="608" y="164"/>
                    <a:pt x="581" y="100"/>
                    <a:pt x="526" y="64"/>
                  </a:cubicBezTo>
                  <a:cubicBezTo>
                    <a:pt x="472" y="18"/>
                    <a:pt x="408" y="0"/>
                    <a:pt x="318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1046300" y="1754025"/>
              <a:ext cx="15900" cy="23600"/>
            </a:xfrm>
            <a:custGeom>
              <a:rect b="b" l="l" r="r" t="t"/>
              <a:pathLst>
                <a:path extrusionOk="0" h="944" w="636">
                  <a:moveTo>
                    <a:pt x="318" y="91"/>
                  </a:moveTo>
                  <a:cubicBezTo>
                    <a:pt x="381" y="91"/>
                    <a:pt x="427" y="127"/>
                    <a:pt x="463" y="191"/>
                  </a:cubicBezTo>
                  <a:cubicBezTo>
                    <a:pt x="490" y="254"/>
                    <a:pt x="508" y="345"/>
                    <a:pt x="508" y="472"/>
                  </a:cubicBezTo>
                  <a:cubicBezTo>
                    <a:pt x="508" y="590"/>
                    <a:pt x="490" y="689"/>
                    <a:pt x="463" y="753"/>
                  </a:cubicBezTo>
                  <a:cubicBezTo>
                    <a:pt x="427" y="816"/>
                    <a:pt x="381" y="844"/>
                    <a:pt x="318" y="844"/>
                  </a:cubicBezTo>
                  <a:cubicBezTo>
                    <a:pt x="254" y="844"/>
                    <a:pt x="209" y="816"/>
                    <a:pt x="173" y="753"/>
                  </a:cubicBezTo>
                  <a:cubicBezTo>
                    <a:pt x="145" y="689"/>
                    <a:pt x="127" y="590"/>
                    <a:pt x="127" y="472"/>
                  </a:cubicBezTo>
                  <a:cubicBezTo>
                    <a:pt x="127" y="345"/>
                    <a:pt x="145" y="254"/>
                    <a:pt x="173" y="191"/>
                  </a:cubicBezTo>
                  <a:cubicBezTo>
                    <a:pt x="209" y="127"/>
                    <a:pt x="254" y="91"/>
                    <a:pt x="318" y="91"/>
                  </a:cubicBezTo>
                  <a:close/>
                  <a:moveTo>
                    <a:pt x="318" y="0"/>
                  </a:moveTo>
                  <a:cubicBezTo>
                    <a:pt x="218" y="0"/>
                    <a:pt x="136" y="37"/>
                    <a:pt x="82" y="118"/>
                  </a:cubicBezTo>
                  <a:cubicBezTo>
                    <a:pt x="28" y="200"/>
                    <a:pt x="0" y="318"/>
                    <a:pt x="0" y="472"/>
                  </a:cubicBezTo>
                  <a:cubicBezTo>
                    <a:pt x="0" y="626"/>
                    <a:pt x="28" y="735"/>
                    <a:pt x="82" y="816"/>
                  </a:cubicBezTo>
                  <a:cubicBezTo>
                    <a:pt x="136" y="898"/>
                    <a:pt x="218" y="943"/>
                    <a:pt x="318" y="943"/>
                  </a:cubicBezTo>
                  <a:cubicBezTo>
                    <a:pt x="417" y="943"/>
                    <a:pt x="499" y="898"/>
                    <a:pt x="553" y="816"/>
                  </a:cubicBezTo>
                  <a:cubicBezTo>
                    <a:pt x="608" y="735"/>
                    <a:pt x="635" y="626"/>
                    <a:pt x="635" y="472"/>
                  </a:cubicBezTo>
                  <a:cubicBezTo>
                    <a:pt x="635" y="318"/>
                    <a:pt x="608" y="200"/>
                    <a:pt x="553" y="118"/>
                  </a:cubicBezTo>
                  <a:cubicBezTo>
                    <a:pt x="499" y="37"/>
                    <a:pt x="417" y="0"/>
                    <a:pt x="318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1066250" y="1754025"/>
              <a:ext cx="15650" cy="23600"/>
            </a:xfrm>
            <a:custGeom>
              <a:rect b="b" l="l" r="r" t="t"/>
              <a:pathLst>
                <a:path extrusionOk="0" h="944" w="626">
                  <a:moveTo>
                    <a:pt x="309" y="91"/>
                  </a:moveTo>
                  <a:cubicBezTo>
                    <a:pt x="372" y="91"/>
                    <a:pt x="427" y="127"/>
                    <a:pt x="454" y="191"/>
                  </a:cubicBezTo>
                  <a:cubicBezTo>
                    <a:pt x="490" y="254"/>
                    <a:pt x="499" y="345"/>
                    <a:pt x="499" y="472"/>
                  </a:cubicBezTo>
                  <a:cubicBezTo>
                    <a:pt x="499" y="590"/>
                    <a:pt x="490" y="689"/>
                    <a:pt x="454" y="753"/>
                  </a:cubicBezTo>
                  <a:cubicBezTo>
                    <a:pt x="427" y="816"/>
                    <a:pt x="372" y="844"/>
                    <a:pt x="309" y="844"/>
                  </a:cubicBezTo>
                  <a:cubicBezTo>
                    <a:pt x="245" y="844"/>
                    <a:pt x="200" y="816"/>
                    <a:pt x="173" y="753"/>
                  </a:cubicBezTo>
                  <a:cubicBezTo>
                    <a:pt x="136" y="689"/>
                    <a:pt x="118" y="590"/>
                    <a:pt x="118" y="472"/>
                  </a:cubicBezTo>
                  <a:cubicBezTo>
                    <a:pt x="118" y="345"/>
                    <a:pt x="136" y="254"/>
                    <a:pt x="173" y="191"/>
                  </a:cubicBezTo>
                  <a:cubicBezTo>
                    <a:pt x="200" y="127"/>
                    <a:pt x="245" y="91"/>
                    <a:pt x="309" y="91"/>
                  </a:cubicBezTo>
                  <a:close/>
                  <a:moveTo>
                    <a:pt x="309" y="0"/>
                  </a:moveTo>
                  <a:cubicBezTo>
                    <a:pt x="209" y="0"/>
                    <a:pt x="136" y="37"/>
                    <a:pt x="82" y="118"/>
                  </a:cubicBezTo>
                  <a:cubicBezTo>
                    <a:pt x="28" y="200"/>
                    <a:pt x="0" y="318"/>
                    <a:pt x="0" y="472"/>
                  </a:cubicBezTo>
                  <a:cubicBezTo>
                    <a:pt x="0" y="626"/>
                    <a:pt x="28" y="735"/>
                    <a:pt x="82" y="816"/>
                  </a:cubicBezTo>
                  <a:cubicBezTo>
                    <a:pt x="136" y="898"/>
                    <a:pt x="209" y="943"/>
                    <a:pt x="309" y="943"/>
                  </a:cubicBezTo>
                  <a:cubicBezTo>
                    <a:pt x="417" y="943"/>
                    <a:pt x="490" y="898"/>
                    <a:pt x="544" y="816"/>
                  </a:cubicBezTo>
                  <a:cubicBezTo>
                    <a:pt x="599" y="735"/>
                    <a:pt x="626" y="626"/>
                    <a:pt x="626" y="472"/>
                  </a:cubicBezTo>
                  <a:cubicBezTo>
                    <a:pt x="626" y="318"/>
                    <a:pt x="599" y="200"/>
                    <a:pt x="544" y="118"/>
                  </a:cubicBezTo>
                  <a:cubicBezTo>
                    <a:pt x="490" y="37"/>
                    <a:pt x="417" y="0"/>
                    <a:pt x="309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1085975" y="1754025"/>
              <a:ext cx="15875" cy="23600"/>
            </a:xfrm>
            <a:custGeom>
              <a:rect b="b" l="l" r="r" t="t"/>
              <a:pathLst>
                <a:path extrusionOk="0" h="944" w="635">
                  <a:moveTo>
                    <a:pt x="318" y="91"/>
                  </a:moveTo>
                  <a:cubicBezTo>
                    <a:pt x="381" y="91"/>
                    <a:pt x="426" y="127"/>
                    <a:pt x="463" y="191"/>
                  </a:cubicBezTo>
                  <a:cubicBezTo>
                    <a:pt x="490" y="254"/>
                    <a:pt x="508" y="345"/>
                    <a:pt x="508" y="472"/>
                  </a:cubicBezTo>
                  <a:cubicBezTo>
                    <a:pt x="508" y="590"/>
                    <a:pt x="490" y="689"/>
                    <a:pt x="463" y="753"/>
                  </a:cubicBezTo>
                  <a:cubicBezTo>
                    <a:pt x="426" y="816"/>
                    <a:pt x="381" y="844"/>
                    <a:pt x="318" y="844"/>
                  </a:cubicBezTo>
                  <a:cubicBezTo>
                    <a:pt x="254" y="844"/>
                    <a:pt x="209" y="816"/>
                    <a:pt x="173" y="753"/>
                  </a:cubicBezTo>
                  <a:cubicBezTo>
                    <a:pt x="145" y="689"/>
                    <a:pt x="127" y="590"/>
                    <a:pt x="127" y="472"/>
                  </a:cubicBezTo>
                  <a:cubicBezTo>
                    <a:pt x="127" y="345"/>
                    <a:pt x="145" y="254"/>
                    <a:pt x="173" y="191"/>
                  </a:cubicBezTo>
                  <a:cubicBezTo>
                    <a:pt x="209" y="127"/>
                    <a:pt x="254" y="91"/>
                    <a:pt x="318" y="91"/>
                  </a:cubicBezTo>
                  <a:close/>
                  <a:moveTo>
                    <a:pt x="318" y="0"/>
                  </a:moveTo>
                  <a:cubicBezTo>
                    <a:pt x="218" y="0"/>
                    <a:pt x="136" y="37"/>
                    <a:pt x="82" y="118"/>
                  </a:cubicBezTo>
                  <a:cubicBezTo>
                    <a:pt x="27" y="200"/>
                    <a:pt x="0" y="318"/>
                    <a:pt x="0" y="472"/>
                  </a:cubicBezTo>
                  <a:cubicBezTo>
                    <a:pt x="0" y="626"/>
                    <a:pt x="27" y="735"/>
                    <a:pt x="82" y="816"/>
                  </a:cubicBezTo>
                  <a:cubicBezTo>
                    <a:pt x="136" y="898"/>
                    <a:pt x="218" y="943"/>
                    <a:pt x="318" y="943"/>
                  </a:cubicBezTo>
                  <a:cubicBezTo>
                    <a:pt x="417" y="943"/>
                    <a:pt x="499" y="898"/>
                    <a:pt x="553" y="816"/>
                  </a:cubicBezTo>
                  <a:cubicBezTo>
                    <a:pt x="608" y="735"/>
                    <a:pt x="635" y="626"/>
                    <a:pt x="635" y="472"/>
                  </a:cubicBezTo>
                  <a:cubicBezTo>
                    <a:pt x="635" y="318"/>
                    <a:pt x="608" y="200"/>
                    <a:pt x="553" y="118"/>
                  </a:cubicBezTo>
                  <a:cubicBezTo>
                    <a:pt x="499" y="37"/>
                    <a:pt x="417" y="0"/>
                    <a:pt x="318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1382500" y="3453125"/>
              <a:ext cx="5030925" cy="445725"/>
            </a:xfrm>
            <a:custGeom>
              <a:rect b="b" l="l" r="r" t="t"/>
              <a:pathLst>
                <a:path extrusionOk="0" fill="none" h="17829" w="201237">
                  <a:moveTo>
                    <a:pt x="0" y="17828"/>
                  </a:moveTo>
                  <a:lnTo>
                    <a:pt x="33534" y="7799"/>
                  </a:lnTo>
                  <a:lnTo>
                    <a:pt x="67076" y="1433"/>
                  </a:lnTo>
                  <a:lnTo>
                    <a:pt x="100618" y="245"/>
                  </a:lnTo>
                  <a:lnTo>
                    <a:pt x="134161" y="889"/>
                  </a:lnTo>
                  <a:lnTo>
                    <a:pt x="167694" y="1"/>
                  </a:lnTo>
                  <a:lnTo>
                    <a:pt x="201237" y="15162"/>
                  </a:lnTo>
                </a:path>
              </a:pathLst>
            </a:custGeom>
            <a:noFill/>
            <a:ln cap="rnd" cmpd="sng" w="11325">
              <a:solidFill>
                <a:srgbClr val="F771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1382500" y="2816550"/>
              <a:ext cx="5030925" cy="681025"/>
            </a:xfrm>
            <a:custGeom>
              <a:rect b="b" l="l" r="r" t="t"/>
              <a:pathLst>
                <a:path extrusionOk="0" fill="none" h="27241" w="201237">
                  <a:moveTo>
                    <a:pt x="0" y="27241"/>
                  </a:moveTo>
                  <a:lnTo>
                    <a:pt x="33534" y="11327"/>
                  </a:lnTo>
                  <a:lnTo>
                    <a:pt x="67076" y="2776"/>
                  </a:lnTo>
                  <a:lnTo>
                    <a:pt x="100618" y="1"/>
                  </a:lnTo>
                  <a:lnTo>
                    <a:pt x="134161" y="654"/>
                  </a:lnTo>
                  <a:lnTo>
                    <a:pt x="167694" y="2086"/>
                  </a:lnTo>
                  <a:lnTo>
                    <a:pt x="201237" y="19270"/>
                  </a:lnTo>
                </a:path>
              </a:pathLst>
            </a:custGeom>
            <a:noFill/>
            <a:ln cap="flat" cmpd="sng" w="11325">
              <a:solidFill>
                <a:srgbClr val="EF7D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1382500" y="3028075"/>
              <a:ext cx="5030925" cy="435275"/>
            </a:xfrm>
            <a:custGeom>
              <a:rect b="b" l="l" r="r" t="t"/>
              <a:pathLst>
                <a:path extrusionOk="0" fill="none" h="17411" w="201237">
                  <a:moveTo>
                    <a:pt x="0" y="17411"/>
                  </a:moveTo>
                  <a:lnTo>
                    <a:pt x="33534" y="7118"/>
                  </a:lnTo>
                  <a:lnTo>
                    <a:pt x="67076" y="1596"/>
                  </a:lnTo>
                  <a:lnTo>
                    <a:pt x="100618" y="0"/>
                  </a:lnTo>
                  <a:lnTo>
                    <a:pt x="134161" y="798"/>
                  </a:lnTo>
                  <a:lnTo>
                    <a:pt x="167694" y="472"/>
                  </a:lnTo>
                  <a:lnTo>
                    <a:pt x="201237" y="12541"/>
                  </a:lnTo>
                </a:path>
              </a:pathLst>
            </a:custGeom>
            <a:noFill/>
            <a:ln cap="flat" cmpd="sng" w="11325">
              <a:solidFill>
                <a:srgbClr val="C694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1382500" y="3196950"/>
              <a:ext cx="5030925" cy="630475"/>
            </a:xfrm>
            <a:custGeom>
              <a:rect b="b" l="l" r="r" t="t"/>
              <a:pathLst>
                <a:path extrusionOk="0" fill="none" h="25219" w="201237">
                  <a:moveTo>
                    <a:pt x="0" y="25219"/>
                  </a:moveTo>
                  <a:lnTo>
                    <a:pt x="33534" y="9885"/>
                  </a:lnTo>
                  <a:lnTo>
                    <a:pt x="67076" y="2413"/>
                  </a:lnTo>
                  <a:lnTo>
                    <a:pt x="100618" y="1044"/>
                  </a:lnTo>
                  <a:lnTo>
                    <a:pt x="134161" y="1"/>
                  </a:lnTo>
                  <a:lnTo>
                    <a:pt x="167694" y="871"/>
                  </a:lnTo>
                  <a:lnTo>
                    <a:pt x="201237" y="23287"/>
                  </a:lnTo>
                </a:path>
              </a:pathLst>
            </a:custGeom>
            <a:noFill/>
            <a:ln cap="flat" cmpd="sng" w="11325">
              <a:solidFill>
                <a:srgbClr val="A79F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1382500" y="3253625"/>
              <a:ext cx="5030925" cy="540250"/>
            </a:xfrm>
            <a:custGeom>
              <a:rect b="b" l="l" r="r" t="t"/>
              <a:pathLst>
                <a:path extrusionOk="0" fill="none" h="21610" w="201237">
                  <a:moveTo>
                    <a:pt x="0" y="21610"/>
                  </a:moveTo>
                  <a:lnTo>
                    <a:pt x="33534" y="8026"/>
                  </a:lnTo>
                  <a:lnTo>
                    <a:pt x="67076" y="926"/>
                  </a:lnTo>
                  <a:lnTo>
                    <a:pt x="100618" y="1"/>
                  </a:lnTo>
                  <a:lnTo>
                    <a:pt x="134161" y="472"/>
                  </a:lnTo>
                  <a:lnTo>
                    <a:pt x="167694" y="2766"/>
                  </a:lnTo>
                  <a:lnTo>
                    <a:pt x="201237" y="17683"/>
                  </a:lnTo>
                </a:path>
              </a:pathLst>
            </a:custGeom>
            <a:noFill/>
            <a:ln cap="flat" cmpd="sng" w="11325">
              <a:solidFill>
                <a:srgbClr val="82A9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1382500" y="3501175"/>
              <a:ext cx="5030925" cy="395850"/>
            </a:xfrm>
            <a:custGeom>
              <a:rect b="b" l="l" r="r" t="t"/>
              <a:pathLst>
                <a:path extrusionOk="0" fill="none" h="15834" w="201237">
                  <a:moveTo>
                    <a:pt x="0" y="15834"/>
                  </a:moveTo>
                  <a:lnTo>
                    <a:pt x="33534" y="4725"/>
                  </a:lnTo>
                  <a:lnTo>
                    <a:pt x="67076" y="980"/>
                  </a:lnTo>
                  <a:lnTo>
                    <a:pt x="100618" y="1"/>
                  </a:lnTo>
                  <a:lnTo>
                    <a:pt x="134161" y="500"/>
                  </a:lnTo>
                  <a:lnTo>
                    <a:pt x="167694" y="1361"/>
                  </a:lnTo>
                  <a:lnTo>
                    <a:pt x="201237" y="14138"/>
                  </a:lnTo>
                </a:path>
              </a:pathLst>
            </a:custGeom>
            <a:noFill/>
            <a:ln cap="flat" cmpd="sng" w="11325">
              <a:solidFill>
                <a:srgbClr val="32B2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1382500" y="3093575"/>
              <a:ext cx="5030925" cy="541400"/>
            </a:xfrm>
            <a:custGeom>
              <a:rect b="b" l="l" r="r" t="t"/>
              <a:pathLst>
                <a:path extrusionOk="0" fill="none" h="21656" w="201237">
                  <a:moveTo>
                    <a:pt x="0" y="21655"/>
                  </a:moveTo>
                  <a:lnTo>
                    <a:pt x="33534" y="10093"/>
                  </a:lnTo>
                  <a:lnTo>
                    <a:pt x="67076" y="2150"/>
                  </a:lnTo>
                  <a:lnTo>
                    <a:pt x="100618" y="64"/>
                  </a:lnTo>
                  <a:lnTo>
                    <a:pt x="134161" y="1"/>
                  </a:lnTo>
                  <a:lnTo>
                    <a:pt x="167694" y="1524"/>
                  </a:lnTo>
                  <a:lnTo>
                    <a:pt x="201237" y="17239"/>
                  </a:lnTo>
                </a:path>
              </a:pathLst>
            </a:custGeom>
            <a:noFill/>
            <a:ln cap="flat" cmpd="sng" w="11325">
              <a:solidFill>
                <a:srgbClr val="34AF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1382500" y="1798450"/>
              <a:ext cx="5030925" cy="813650"/>
            </a:xfrm>
            <a:custGeom>
              <a:rect b="b" l="l" r="r" t="t"/>
              <a:pathLst>
                <a:path extrusionOk="0" fill="none" h="32546" w="201237">
                  <a:moveTo>
                    <a:pt x="0" y="32545"/>
                  </a:moveTo>
                  <a:lnTo>
                    <a:pt x="33534" y="17184"/>
                  </a:lnTo>
                  <a:lnTo>
                    <a:pt x="67076" y="7273"/>
                  </a:lnTo>
                  <a:lnTo>
                    <a:pt x="100618" y="1352"/>
                  </a:lnTo>
                  <a:lnTo>
                    <a:pt x="134161" y="1"/>
                  </a:lnTo>
                  <a:lnTo>
                    <a:pt x="167694" y="6121"/>
                  </a:lnTo>
                  <a:lnTo>
                    <a:pt x="201237" y="21591"/>
                  </a:lnTo>
                </a:path>
              </a:pathLst>
            </a:custGeom>
            <a:noFill/>
            <a:ln cap="flat" cmpd="sng" w="11325">
              <a:solidFill>
                <a:srgbClr val="36ADA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1382500" y="2889325"/>
              <a:ext cx="5030925" cy="647250"/>
            </a:xfrm>
            <a:custGeom>
              <a:rect b="b" l="l" r="r" t="t"/>
              <a:pathLst>
                <a:path extrusionOk="0" fill="none" h="25890" w="201237">
                  <a:moveTo>
                    <a:pt x="0" y="25890"/>
                  </a:moveTo>
                  <a:lnTo>
                    <a:pt x="33534" y="10275"/>
                  </a:lnTo>
                  <a:lnTo>
                    <a:pt x="67076" y="1642"/>
                  </a:lnTo>
                  <a:lnTo>
                    <a:pt x="100618" y="28"/>
                  </a:lnTo>
                  <a:lnTo>
                    <a:pt x="134161" y="1"/>
                  </a:lnTo>
                  <a:lnTo>
                    <a:pt x="167694" y="1252"/>
                  </a:lnTo>
                  <a:lnTo>
                    <a:pt x="201237" y="21709"/>
                  </a:lnTo>
                </a:path>
              </a:pathLst>
            </a:custGeom>
            <a:noFill/>
            <a:ln cap="flat" cmpd="sng" w="11325">
              <a:solidFill>
                <a:srgbClr val="37AA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1382500" y="3413675"/>
              <a:ext cx="5030925" cy="292475"/>
            </a:xfrm>
            <a:custGeom>
              <a:rect b="b" l="l" r="r" t="t"/>
              <a:pathLst>
                <a:path extrusionOk="0" fill="none" h="11699" w="201237">
                  <a:moveTo>
                    <a:pt x="0" y="11698"/>
                  </a:moveTo>
                  <a:lnTo>
                    <a:pt x="33534" y="4526"/>
                  </a:lnTo>
                  <a:lnTo>
                    <a:pt x="67076" y="1098"/>
                  </a:lnTo>
                  <a:lnTo>
                    <a:pt x="100618" y="309"/>
                  </a:lnTo>
                  <a:lnTo>
                    <a:pt x="134161" y="155"/>
                  </a:lnTo>
                  <a:lnTo>
                    <a:pt x="167694" y="1"/>
                  </a:lnTo>
                  <a:lnTo>
                    <a:pt x="201237" y="7065"/>
                  </a:lnTo>
                </a:path>
              </a:pathLst>
            </a:custGeom>
            <a:noFill/>
            <a:ln cap="flat" cmpd="sng" w="11325">
              <a:solidFill>
                <a:srgbClr val="3AA6D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1382500" y="2595300"/>
              <a:ext cx="5030925" cy="1133300"/>
            </a:xfrm>
            <a:custGeom>
              <a:rect b="b" l="l" r="r" t="t"/>
              <a:pathLst>
                <a:path extrusionOk="0" fill="none" h="45332" w="201237">
                  <a:moveTo>
                    <a:pt x="0" y="45331"/>
                  </a:moveTo>
                  <a:lnTo>
                    <a:pt x="33534" y="15479"/>
                  </a:lnTo>
                  <a:lnTo>
                    <a:pt x="67076" y="581"/>
                  </a:lnTo>
                  <a:lnTo>
                    <a:pt x="100618" y="0"/>
                  </a:lnTo>
                  <a:lnTo>
                    <a:pt x="134161" y="762"/>
                  </a:lnTo>
                  <a:lnTo>
                    <a:pt x="167694" y="7844"/>
                  </a:lnTo>
                  <a:lnTo>
                    <a:pt x="201237" y="42638"/>
                  </a:lnTo>
                </a:path>
              </a:pathLst>
            </a:custGeom>
            <a:noFill/>
            <a:ln cap="flat" cmpd="sng" w="11325">
              <a:solidFill>
                <a:srgbClr val="8197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1382500" y="3009475"/>
              <a:ext cx="5030925" cy="575375"/>
            </a:xfrm>
            <a:custGeom>
              <a:rect b="b" l="l" r="r" t="t"/>
              <a:pathLst>
                <a:path extrusionOk="0" fill="none" h="23015" w="201237">
                  <a:moveTo>
                    <a:pt x="0" y="23015"/>
                  </a:moveTo>
                  <a:lnTo>
                    <a:pt x="33534" y="10374"/>
                  </a:lnTo>
                  <a:lnTo>
                    <a:pt x="67076" y="3646"/>
                  </a:lnTo>
                  <a:lnTo>
                    <a:pt x="100618" y="1696"/>
                  </a:lnTo>
                  <a:lnTo>
                    <a:pt x="134161" y="581"/>
                  </a:lnTo>
                  <a:lnTo>
                    <a:pt x="167694" y="1"/>
                  </a:lnTo>
                  <a:lnTo>
                    <a:pt x="201237" y="16776"/>
                  </a:lnTo>
                </a:path>
              </a:pathLst>
            </a:custGeom>
            <a:noFill/>
            <a:ln cap="flat" cmpd="sng" w="11325">
              <a:solidFill>
                <a:srgbClr val="C180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1382500" y="2671250"/>
              <a:ext cx="5030925" cy="841975"/>
            </a:xfrm>
            <a:custGeom>
              <a:rect b="b" l="l" r="r" t="t"/>
              <a:pathLst>
                <a:path extrusionOk="0" fill="none" h="33679" w="201237">
                  <a:moveTo>
                    <a:pt x="0" y="33679"/>
                  </a:moveTo>
                  <a:lnTo>
                    <a:pt x="33534" y="13938"/>
                  </a:lnTo>
                  <a:lnTo>
                    <a:pt x="67076" y="5550"/>
                  </a:lnTo>
                  <a:lnTo>
                    <a:pt x="100618" y="3183"/>
                  </a:lnTo>
                  <a:lnTo>
                    <a:pt x="134161" y="0"/>
                  </a:lnTo>
                  <a:lnTo>
                    <a:pt x="167694" y="2775"/>
                  </a:lnTo>
                  <a:lnTo>
                    <a:pt x="201237" y="23776"/>
                  </a:lnTo>
                </a:path>
              </a:pathLst>
            </a:custGeom>
            <a:noFill/>
            <a:ln cap="flat" cmpd="sng" w="11325">
              <a:solidFill>
                <a:srgbClr val="F45D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1382500" y="2391725"/>
              <a:ext cx="5030925" cy="453200"/>
            </a:xfrm>
            <a:custGeom>
              <a:rect b="b" l="l" r="r" t="t"/>
              <a:pathLst>
                <a:path extrusionOk="0" fill="none" h="18128" w="201237">
                  <a:moveTo>
                    <a:pt x="0" y="18127"/>
                  </a:moveTo>
                  <a:lnTo>
                    <a:pt x="33534" y="9975"/>
                  </a:lnTo>
                  <a:lnTo>
                    <a:pt x="67076" y="3283"/>
                  </a:lnTo>
                  <a:lnTo>
                    <a:pt x="100618" y="2240"/>
                  </a:lnTo>
                  <a:lnTo>
                    <a:pt x="134161" y="889"/>
                  </a:lnTo>
                  <a:lnTo>
                    <a:pt x="167694" y="0"/>
                  </a:lnTo>
                  <a:lnTo>
                    <a:pt x="201237" y="8198"/>
                  </a:lnTo>
                </a:path>
              </a:pathLst>
            </a:custGeom>
            <a:noFill/>
            <a:ln cap="flat" cmpd="sng" w="11325">
              <a:solidFill>
                <a:srgbClr val="F669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1130850" y="1693275"/>
              <a:ext cx="25" cy="2310750"/>
            </a:xfrm>
            <a:custGeom>
              <a:rect b="b" l="l" r="r" t="t"/>
              <a:pathLst>
                <a:path extrusionOk="0" fill="none" h="92430" w="1">
                  <a:moveTo>
                    <a:pt x="1" y="92430"/>
                  </a:moveTo>
                  <a:lnTo>
                    <a:pt x="1" y="0"/>
                  </a:lnTo>
                </a:path>
              </a:pathLst>
            </a:custGeom>
            <a:noFill/>
            <a:ln cap="sq" cmpd="sng" w="3625">
              <a:solidFill>
                <a:srgbClr val="FFFFFF"/>
              </a:solidFill>
              <a:prstDash val="solid"/>
              <a:miter lim="90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6665050" y="1693275"/>
              <a:ext cx="25" cy="2310750"/>
            </a:xfrm>
            <a:custGeom>
              <a:rect b="b" l="l" r="r" t="t"/>
              <a:pathLst>
                <a:path extrusionOk="0" fill="none" h="92430" w="1">
                  <a:moveTo>
                    <a:pt x="0" y="92430"/>
                  </a:moveTo>
                  <a:lnTo>
                    <a:pt x="0" y="0"/>
                  </a:lnTo>
                </a:path>
              </a:pathLst>
            </a:custGeom>
            <a:noFill/>
            <a:ln cap="sq" cmpd="sng" w="3625">
              <a:solidFill>
                <a:srgbClr val="FFFFFF"/>
              </a:solidFill>
              <a:prstDash val="solid"/>
              <a:miter lim="90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1130850" y="4004000"/>
              <a:ext cx="5534225" cy="25"/>
            </a:xfrm>
            <a:custGeom>
              <a:rect b="b" l="l" r="r" t="t"/>
              <a:pathLst>
                <a:path extrusionOk="0" fill="none" h="1" w="221369">
                  <a:moveTo>
                    <a:pt x="1" y="1"/>
                  </a:moveTo>
                  <a:lnTo>
                    <a:pt x="221368" y="1"/>
                  </a:lnTo>
                </a:path>
              </a:pathLst>
            </a:custGeom>
            <a:noFill/>
            <a:ln cap="sq" cmpd="sng" w="3625">
              <a:solidFill>
                <a:srgbClr val="FFFFFF"/>
              </a:solidFill>
              <a:prstDash val="solid"/>
              <a:miter lim="90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1130850" y="1693275"/>
              <a:ext cx="5534225" cy="25"/>
            </a:xfrm>
            <a:custGeom>
              <a:rect b="b" l="l" r="r" t="t"/>
              <a:pathLst>
                <a:path extrusionOk="0" fill="none" h="1" w="221369">
                  <a:moveTo>
                    <a:pt x="1" y="0"/>
                  </a:moveTo>
                  <a:lnTo>
                    <a:pt x="221368" y="0"/>
                  </a:lnTo>
                </a:path>
              </a:pathLst>
            </a:custGeom>
            <a:noFill/>
            <a:ln cap="sq" cmpd="sng" w="3625">
              <a:solidFill>
                <a:srgbClr val="FFFFFF"/>
              </a:solidFill>
              <a:prstDash val="solid"/>
              <a:miter lim="90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1199775" y="1416925"/>
              <a:ext cx="5431275" cy="220375"/>
            </a:xfrm>
            <a:custGeom>
              <a:rect b="b" l="l" r="r" t="t"/>
              <a:pathLst>
                <a:path extrusionOk="0" h="8815" w="217251">
                  <a:moveTo>
                    <a:pt x="544" y="0"/>
                  </a:moveTo>
                  <a:cubicBezTo>
                    <a:pt x="182" y="0"/>
                    <a:pt x="0" y="182"/>
                    <a:pt x="0" y="544"/>
                  </a:cubicBezTo>
                  <a:lnTo>
                    <a:pt x="0" y="8270"/>
                  </a:lnTo>
                  <a:cubicBezTo>
                    <a:pt x="9" y="8633"/>
                    <a:pt x="191" y="8814"/>
                    <a:pt x="553" y="8814"/>
                  </a:cubicBezTo>
                  <a:lnTo>
                    <a:pt x="216707" y="8814"/>
                  </a:lnTo>
                  <a:cubicBezTo>
                    <a:pt x="217070" y="8814"/>
                    <a:pt x="217251" y="8633"/>
                    <a:pt x="217251" y="8270"/>
                  </a:cubicBezTo>
                  <a:lnTo>
                    <a:pt x="217251" y="544"/>
                  </a:lnTo>
                  <a:cubicBezTo>
                    <a:pt x="217251" y="182"/>
                    <a:pt x="217070" y="0"/>
                    <a:pt x="216707" y="0"/>
                  </a:cubicBezTo>
                  <a:close/>
                </a:path>
              </a:pathLst>
            </a:custGeom>
            <a:solidFill>
              <a:srgbClr val="EAEAF2"/>
            </a:solidFill>
            <a:ln cap="flat" cmpd="sng" w="2950">
              <a:solidFill>
                <a:srgbClr val="CCCCCC"/>
              </a:solidFill>
              <a:prstDash val="solid"/>
              <a:miter lim="90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1227200" y="1472225"/>
              <a:ext cx="136050" cy="25"/>
            </a:xfrm>
            <a:custGeom>
              <a:rect b="b" l="l" r="r" t="t"/>
              <a:pathLst>
                <a:path extrusionOk="0" fill="none" h="1" w="5442">
                  <a:moveTo>
                    <a:pt x="1" y="1"/>
                  </a:moveTo>
                  <a:lnTo>
                    <a:pt x="5441" y="1"/>
                  </a:lnTo>
                </a:path>
              </a:pathLst>
            </a:custGeom>
            <a:noFill/>
            <a:ln cap="rnd" cmpd="sng" w="4300">
              <a:solidFill>
                <a:srgbClr val="F771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1424875" y="1446400"/>
              <a:ext cx="29500" cy="49425"/>
            </a:xfrm>
            <a:custGeom>
              <a:rect b="b" l="l" r="r" t="t"/>
              <a:pathLst>
                <a:path extrusionOk="0" h="1977" w="1180">
                  <a:moveTo>
                    <a:pt x="472" y="0"/>
                  </a:moveTo>
                  <a:lnTo>
                    <a:pt x="1" y="91"/>
                  </a:lnTo>
                  <a:lnTo>
                    <a:pt x="1" y="336"/>
                  </a:lnTo>
                  <a:lnTo>
                    <a:pt x="481" y="245"/>
                  </a:lnTo>
                  <a:lnTo>
                    <a:pt x="481" y="1750"/>
                  </a:lnTo>
                  <a:lnTo>
                    <a:pt x="37" y="1750"/>
                  </a:lnTo>
                  <a:lnTo>
                    <a:pt x="37" y="1977"/>
                  </a:lnTo>
                  <a:lnTo>
                    <a:pt x="1180" y="1977"/>
                  </a:lnTo>
                  <a:lnTo>
                    <a:pt x="1180" y="1750"/>
                  </a:lnTo>
                  <a:lnTo>
                    <a:pt x="744" y="1750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1464100" y="1446400"/>
              <a:ext cx="36075" cy="49425"/>
            </a:xfrm>
            <a:custGeom>
              <a:rect b="b" l="l" r="r" t="t"/>
              <a:pathLst>
                <a:path extrusionOk="0" h="1977" w="1443">
                  <a:moveTo>
                    <a:pt x="889" y="227"/>
                  </a:moveTo>
                  <a:lnTo>
                    <a:pt x="889" y="1288"/>
                  </a:lnTo>
                  <a:lnTo>
                    <a:pt x="218" y="1288"/>
                  </a:lnTo>
                  <a:lnTo>
                    <a:pt x="889" y="227"/>
                  </a:lnTo>
                  <a:close/>
                  <a:moveTo>
                    <a:pt x="817" y="0"/>
                  </a:moveTo>
                  <a:lnTo>
                    <a:pt x="1" y="1251"/>
                  </a:lnTo>
                  <a:lnTo>
                    <a:pt x="1" y="1514"/>
                  </a:lnTo>
                  <a:lnTo>
                    <a:pt x="889" y="1514"/>
                  </a:lnTo>
                  <a:lnTo>
                    <a:pt x="889" y="1977"/>
                  </a:lnTo>
                  <a:lnTo>
                    <a:pt x="1161" y="1977"/>
                  </a:lnTo>
                  <a:lnTo>
                    <a:pt x="1161" y="1514"/>
                  </a:lnTo>
                  <a:lnTo>
                    <a:pt x="1442" y="1514"/>
                  </a:lnTo>
                  <a:lnTo>
                    <a:pt x="1442" y="1288"/>
                  </a:lnTo>
                  <a:lnTo>
                    <a:pt x="1161" y="1288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1504000" y="1495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1530075" y="1445475"/>
              <a:ext cx="34925" cy="51500"/>
            </a:xfrm>
            <a:custGeom>
              <a:rect b="b" l="l" r="r" t="t"/>
              <a:pathLst>
                <a:path extrusionOk="0" h="2060" w="1397">
                  <a:moveTo>
                    <a:pt x="699" y="1"/>
                  </a:moveTo>
                  <a:cubicBezTo>
                    <a:pt x="481" y="1"/>
                    <a:pt x="309" y="55"/>
                    <a:pt x="182" y="155"/>
                  </a:cubicBezTo>
                  <a:cubicBezTo>
                    <a:pt x="64" y="255"/>
                    <a:pt x="0" y="391"/>
                    <a:pt x="0" y="563"/>
                  </a:cubicBezTo>
                  <a:cubicBezTo>
                    <a:pt x="0" y="717"/>
                    <a:pt x="46" y="835"/>
                    <a:pt x="136" y="917"/>
                  </a:cubicBezTo>
                  <a:cubicBezTo>
                    <a:pt x="218" y="1007"/>
                    <a:pt x="363" y="1071"/>
                    <a:pt x="572" y="1107"/>
                  </a:cubicBezTo>
                  <a:lnTo>
                    <a:pt x="735" y="1143"/>
                  </a:lnTo>
                  <a:cubicBezTo>
                    <a:pt x="871" y="1171"/>
                    <a:pt x="962" y="1207"/>
                    <a:pt x="1025" y="1261"/>
                  </a:cubicBezTo>
                  <a:cubicBezTo>
                    <a:pt x="1089" y="1316"/>
                    <a:pt x="1116" y="1397"/>
                    <a:pt x="1116" y="1488"/>
                  </a:cubicBezTo>
                  <a:cubicBezTo>
                    <a:pt x="1116" y="1606"/>
                    <a:pt x="1070" y="1687"/>
                    <a:pt x="989" y="1751"/>
                  </a:cubicBezTo>
                  <a:cubicBezTo>
                    <a:pt x="907" y="1814"/>
                    <a:pt x="789" y="1842"/>
                    <a:pt x="635" y="1842"/>
                  </a:cubicBezTo>
                  <a:cubicBezTo>
                    <a:pt x="535" y="1842"/>
                    <a:pt x="436" y="1823"/>
                    <a:pt x="327" y="1796"/>
                  </a:cubicBezTo>
                  <a:cubicBezTo>
                    <a:pt x="218" y="1760"/>
                    <a:pt x="118" y="1715"/>
                    <a:pt x="9" y="1651"/>
                  </a:cubicBezTo>
                  <a:lnTo>
                    <a:pt x="9" y="1932"/>
                  </a:lnTo>
                  <a:cubicBezTo>
                    <a:pt x="118" y="1978"/>
                    <a:pt x="227" y="2005"/>
                    <a:pt x="336" y="2032"/>
                  </a:cubicBezTo>
                  <a:cubicBezTo>
                    <a:pt x="445" y="2050"/>
                    <a:pt x="544" y="2059"/>
                    <a:pt x="635" y="2059"/>
                  </a:cubicBezTo>
                  <a:cubicBezTo>
                    <a:pt x="880" y="2059"/>
                    <a:pt x="1070" y="2005"/>
                    <a:pt x="1197" y="1914"/>
                  </a:cubicBezTo>
                  <a:cubicBezTo>
                    <a:pt x="1333" y="1814"/>
                    <a:pt x="1397" y="1669"/>
                    <a:pt x="1397" y="1470"/>
                  </a:cubicBezTo>
                  <a:cubicBezTo>
                    <a:pt x="1397" y="1316"/>
                    <a:pt x="1352" y="1180"/>
                    <a:pt x="1252" y="1089"/>
                  </a:cubicBezTo>
                  <a:cubicBezTo>
                    <a:pt x="1161" y="989"/>
                    <a:pt x="1007" y="926"/>
                    <a:pt x="807" y="889"/>
                  </a:cubicBezTo>
                  <a:lnTo>
                    <a:pt x="644" y="853"/>
                  </a:lnTo>
                  <a:cubicBezTo>
                    <a:pt x="499" y="826"/>
                    <a:pt x="399" y="790"/>
                    <a:pt x="345" y="744"/>
                  </a:cubicBezTo>
                  <a:cubicBezTo>
                    <a:pt x="300" y="699"/>
                    <a:pt x="272" y="636"/>
                    <a:pt x="272" y="545"/>
                  </a:cubicBezTo>
                  <a:cubicBezTo>
                    <a:pt x="272" y="436"/>
                    <a:pt x="309" y="364"/>
                    <a:pt x="390" y="300"/>
                  </a:cubicBezTo>
                  <a:cubicBezTo>
                    <a:pt x="463" y="246"/>
                    <a:pt x="581" y="218"/>
                    <a:pt x="726" y="218"/>
                  </a:cubicBezTo>
                  <a:cubicBezTo>
                    <a:pt x="807" y="218"/>
                    <a:pt x="898" y="228"/>
                    <a:pt x="989" y="255"/>
                  </a:cubicBezTo>
                  <a:cubicBezTo>
                    <a:pt x="1079" y="282"/>
                    <a:pt x="1170" y="318"/>
                    <a:pt x="1279" y="364"/>
                  </a:cubicBezTo>
                  <a:lnTo>
                    <a:pt x="1279" y="101"/>
                  </a:lnTo>
                  <a:cubicBezTo>
                    <a:pt x="1170" y="64"/>
                    <a:pt x="1079" y="46"/>
                    <a:pt x="980" y="28"/>
                  </a:cubicBezTo>
                  <a:cubicBezTo>
                    <a:pt x="880" y="10"/>
                    <a:pt x="789" y="1"/>
                    <a:pt x="699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1568600" y="1446400"/>
              <a:ext cx="41975" cy="49425"/>
            </a:xfrm>
            <a:custGeom>
              <a:rect b="b" l="l" r="r" t="t"/>
              <a:pathLst>
                <a:path extrusionOk="0" h="1977" w="1679">
                  <a:moveTo>
                    <a:pt x="1" y="0"/>
                  </a:moveTo>
                  <a:lnTo>
                    <a:pt x="1" y="227"/>
                  </a:lnTo>
                  <a:lnTo>
                    <a:pt x="699" y="227"/>
                  </a:lnTo>
                  <a:lnTo>
                    <a:pt x="699" y="1977"/>
                  </a:lnTo>
                  <a:lnTo>
                    <a:pt x="971" y="1977"/>
                  </a:lnTo>
                  <a:lnTo>
                    <a:pt x="971" y="227"/>
                  </a:lnTo>
                  <a:lnTo>
                    <a:pt x="1679" y="227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1227200" y="1571975"/>
              <a:ext cx="136050" cy="25"/>
            </a:xfrm>
            <a:custGeom>
              <a:rect b="b" l="l" r="r" t="t"/>
              <a:pathLst>
                <a:path extrusionOk="0" fill="none" h="1" w="5442">
                  <a:moveTo>
                    <a:pt x="1" y="1"/>
                  </a:moveTo>
                  <a:lnTo>
                    <a:pt x="5441" y="1"/>
                  </a:lnTo>
                </a:path>
              </a:pathLst>
            </a:custGeom>
            <a:noFill/>
            <a:ln cap="flat" cmpd="sng" w="4300">
              <a:solidFill>
                <a:srgbClr val="EF7D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1424875" y="1546125"/>
              <a:ext cx="29500" cy="49675"/>
            </a:xfrm>
            <a:custGeom>
              <a:rect b="b" l="l" r="r" t="t"/>
              <a:pathLst>
                <a:path extrusionOk="0" h="1987" w="1180">
                  <a:moveTo>
                    <a:pt x="472" y="1"/>
                  </a:moveTo>
                  <a:lnTo>
                    <a:pt x="1" y="92"/>
                  </a:lnTo>
                  <a:lnTo>
                    <a:pt x="1" y="336"/>
                  </a:lnTo>
                  <a:lnTo>
                    <a:pt x="481" y="246"/>
                  </a:lnTo>
                  <a:lnTo>
                    <a:pt x="481" y="1760"/>
                  </a:lnTo>
                  <a:lnTo>
                    <a:pt x="37" y="1760"/>
                  </a:lnTo>
                  <a:lnTo>
                    <a:pt x="37" y="1987"/>
                  </a:lnTo>
                  <a:lnTo>
                    <a:pt x="1180" y="1987"/>
                  </a:lnTo>
                  <a:lnTo>
                    <a:pt x="1180" y="1760"/>
                  </a:lnTo>
                  <a:lnTo>
                    <a:pt x="744" y="1760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1464100" y="1546125"/>
              <a:ext cx="36075" cy="49675"/>
            </a:xfrm>
            <a:custGeom>
              <a:rect b="b" l="l" r="r" t="t"/>
              <a:pathLst>
                <a:path extrusionOk="0" h="1987" w="1443">
                  <a:moveTo>
                    <a:pt x="889" y="237"/>
                  </a:moveTo>
                  <a:lnTo>
                    <a:pt x="889" y="1289"/>
                  </a:lnTo>
                  <a:lnTo>
                    <a:pt x="218" y="1289"/>
                  </a:lnTo>
                  <a:lnTo>
                    <a:pt x="889" y="237"/>
                  </a:lnTo>
                  <a:close/>
                  <a:moveTo>
                    <a:pt x="817" y="1"/>
                  </a:moveTo>
                  <a:lnTo>
                    <a:pt x="1" y="1261"/>
                  </a:lnTo>
                  <a:lnTo>
                    <a:pt x="1" y="1515"/>
                  </a:lnTo>
                  <a:lnTo>
                    <a:pt x="889" y="1515"/>
                  </a:lnTo>
                  <a:lnTo>
                    <a:pt x="889" y="1987"/>
                  </a:lnTo>
                  <a:lnTo>
                    <a:pt x="1161" y="1987"/>
                  </a:lnTo>
                  <a:lnTo>
                    <a:pt x="1161" y="1515"/>
                  </a:lnTo>
                  <a:lnTo>
                    <a:pt x="1442" y="1515"/>
                  </a:lnTo>
                  <a:lnTo>
                    <a:pt x="1442" y="1289"/>
                  </a:lnTo>
                  <a:lnTo>
                    <a:pt x="1161" y="128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1504000" y="15957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1530075" y="1545225"/>
              <a:ext cx="34925" cy="51500"/>
            </a:xfrm>
            <a:custGeom>
              <a:rect b="b" l="l" r="r" t="t"/>
              <a:pathLst>
                <a:path extrusionOk="0" h="2060" w="1397">
                  <a:moveTo>
                    <a:pt x="699" y="1"/>
                  </a:moveTo>
                  <a:cubicBezTo>
                    <a:pt x="481" y="1"/>
                    <a:pt x="309" y="55"/>
                    <a:pt x="182" y="155"/>
                  </a:cubicBezTo>
                  <a:cubicBezTo>
                    <a:pt x="64" y="255"/>
                    <a:pt x="0" y="400"/>
                    <a:pt x="0" y="572"/>
                  </a:cubicBezTo>
                  <a:cubicBezTo>
                    <a:pt x="0" y="717"/>
                    <a:pt x="46" y="835"/>
                    <a:pt x="136" y="926"/>
                  </a:cubicBezTo>
                  <a:cubicBezTo>
                    <a:pt x="218" y="1007"/>
                    <a:pt x="363" y="1071"/>
                    <a:pt x="572" y="1107"/>
                  </a:cubicBezTo>
                  <a:lnTo>
                    <a:pt x="735" y="1143"/>
                  </a:lnTo>
                  <a:cubicBezTo>
                    <a:pt x="871" y="1170"/>
                    <a:pt x="962" y="1216"/>
                    <a:pt x="1025" y="1270"/>
                  </a:cubicBezTo>
                  <a:cubicBezTo>
                    <a:pt x="1089" y="1325"/>
                    <a:pt x="1116" y="1397"/>
                    <a:pt x="1116" y="1497"/>
                  </a:cubicBezTo>
                  <a:cubicBezTo>
                    <a:pt x="1116" y="1606"/>
                    <a:pt x="1070" y="1696"/>
                    <a:pt x="989" y="1751"/>
                  </a:cubicBezTo>
                  <a:cubicBezTo>
                    <a:pt x="907" y="1814"/>
                    <a:pt x="789" y="1841"/>
                    <a:pt x="635" y="1841"/>
                  </a:cubicBezTo>
                  <a:cubicBezTo>
                    <a:pt x="535" y="1841"/>
                    <a:pt x="436" y="1823"/>
                    <a:pt x="327" y="1796"/>
                  </a:cubicBezTo>
                  <a:cubicBezTo>
                    <a:pt x="218" y="1760"/>
                    <a:pt x="118" y="1715"/>
                    <a:pt x="9" y="1660"/>
                  </a:cubicBezTo>
                  <a:lnTo>
                    <a:pt x="9" y="1932"/>
                  </a:lnTo>
                  <a:cubicBezTo>
                    <a:pt x="118" y="1978"/>
                    <a:pt x="227" y="2005"/>
                    <a:pt x="336" y="2032"/>
                  </a:cubicBezTo>
                  <a:cubicBezTo>
                    <a:pt x="445" y="2050"/>
                    <a:pt x="544" y="2059"/>
                    <a:pt x="635" y="2059"/>
                  </a:cubicBezTo>
                  <a:cubicBezTo>
                    <a:pt x="880" y="2059"/>
                    <a:pt x="1070" y="2014"/>
                    <a:pt x="1197" y="1914"/>
                  </a:cubicBezTo>
                  <a:cubicBezTo>
                    <a:pt x="1333" y="1814"/>
                    <a:pt x="1397" y="1669"/>
                    <a:pt x="1397" y="1479"/>
                  </a:cubicBezTo>
                  <a:cubicBezTo>
                    <a:pt x="1397" y="1316"/>
                    <a:pt x="1352" y="1189"/>
                    <a:pt x="1252" y="1089"/>
                  </a:cubicBezTo>
                  <a:cubicBezTo>
                    <a:pt x="1161" y="998"/>
                    <a:pt x="1007" y="926"/>
                    <a:pt x="807" y="889"/>
                  </a:cubicBezTo>
                  <a:lnTo>
                    <a:pt x="644" y="853"/>
                  </a:lnTo>
                  <a:cubicBezTo>
                    <a:pt x="499" y="826"/>
                    <a:pt x="399" y="790"/>
                    <a:pt x="345" y="744"/>
                  </a:cubicBezTo>
                  <a:cubicBezTo>
                    <a:pt x="300" y="699"/>
                    <a:pt x="272" y="635"/>
                    <a:pt x="272" y="545"/>
                  </a:cubicBezTo>
                  <a:cubicBezTo>
                    <a:pt x="272" y="445"/>
                    <a:pt x="309" y="363"/>
                    <a:pt x="390" y="309"/>
                  </a:cubicBezTo>
                  <a:cubicBezTo>
                    <a:pt x="463" y="246"/>
                    <a:pt x="581" y="218"/>
                    <a:pt x="726" y="218"/>
                  </a:cubicBezTo>
                  <a:cubicBezTo>
                    <a:pt x="807" y="218"/>
                    <a:pt x="898" y="236"/>
                    <a:pt x="989" y="255"/>
                  </a:cubicBezTo>
                  <a:cubicBezTo>
                    <a:pt x="1079" y="282"/>
                    <a:pt x="1170" y="318"/>
                    <a:pt x="1279" y="363"/>
                  </a:cubicBezTo>
                  <a:lnTo>
                    <a:pt x="1279" y="100"/>
                  </a:lnTo>
                  <a:cubicBezTo>
                    <a:pt x="1170" y="73"/>
                    <a:pt x="1079" y="46"/>
                    <a:pt x="980" y="28"/>
                  </a:cubicBezTo>
                  <a:cubicBezTo>
                    <a:pt x="880" y="10"/>
                    <a:pt x="789" y="1"/>
                    <a:pt x="699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1568600" y="1546125"/>
              <a:ext cx="41975" cy="49675"/>
            </a:xfrm>
            <a:custGeom>
              <a:rect b="b" l="l" r="r" t="t"/>
              <a:pathLst>
                <a:path extrusionOk="0" h="1987" w="1679">
                  <a:moveTo>
                    <a:pt x="1" y="1"/>
                  </a:moveTo>
                  <a:lnTo>
                    <a:pt x="1" y="228"/>
                  </a:lnTo>
                  <a:lnTo>
                    <a:pt x="699" y="228"/>
                  </a:lnTo>
                  <a:lnTo>
                    <a:pt x="699" y="1987"/>
                  </a:lnTo>
                  <a:lnTo>
                    <a:pt x="971" y="1987"/>
                  </a:lnTo>
                  <a:lnTo>
                    <a:pt x="971" y="228"/>
                  </a:lnTo>
                  <a:lnTo>
                    <a:pt x="1679" y="228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1607375" y="1574475"/>
              <a:ext cx="17925" cy="5475"/>
            </a:xfrm>
            <a:custGeom>
              <a:rect b="b" l="l" r="r" t="t"/>
              <a:pathLst>
                <a:path extrusionOk="0" h="219" w="717">
                  <a:moveTo>
                    <a:pt x="1" y="0"/>
                  </a:moveTo>
                  <a:lnTo>
                    <a:pt x="1" y="218"/>
                  </a:lnTo>
                  <a:lnTo>
                    <a:pt x="717" y="218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1634350" y="1546125"/>
              <a:ext cx="38125" cy="50600"/>
            </a:xfrm>
            <a:custGeom>
              <a:rect b="b" l="l" r="r" t="t"/>
              <a:pathLst>
                <a:path extrusionOk="0" h="2024" w="1525">
                  <a:moveTo>
                    <a:pt x="1" y="1"/>
                  </a:moveTo>
                  <a:lnTo>
                    <a:pt x="1" y="1234"/>
                  </a:lnTo>
                  <a:cubicBezTo>
                    <a:pt x="1" y="1497"/>
                    <a:pt x="64" y="1688"/>
                    <a:pt x="191" y="1824"/>
                  </a:cubicBezTo>
                  <a:cubicBezTo>
                    <a:pt x="318" y="1960"/>
                    <a:pt x="508" y="2023"/>
                    <a:pt x="762" y="2023"/>
                  </a:cubicBezTo>
                  <a:cubicBezTo>
                    <a:pt x="1016" y="2023"/>
                    <a:pt x="1198" y="1960"/>
                    <a:pt x="1325" y="1824"/>
                  </a:cubicBezTo>
                  <a:cubicBezTo>
                    <a:pt x="1461" y="1697"/>
                    <a:pt x="1524" y="1497"/>
                    <a:pt x="1524" y="1234"/>
                  </a:cubicBezTo>
                  <a:lnTo>
                    <a:pt x="1524" y="1"/>
                  </a:lnTo>
                  <a:lnTo>
                    <a:pt x="1252" y="1"/>
                  </a:lnTo>
                  <a:lnTo>
                    <a:pt x="1252" y="1207"/>
                  </a:lnTo>
                  <a:cubicBezTo>
                    <a:pt x="1252" y="1416"/>
                    <a:pt x="1216" y="1570"/>
                    <a:pt x="1134" y="1669"/>
                  </a:cubicBezTo>
                  <a:cubicBezTo>
                    <a:pt x="1062" y="1760"/>
                    <a:pt x="935" y="1805"/>
                    <a:pt x="762" y="1805"/>
                  </a:cubicBezTo>
                  <a:cubicBezTo>
                    <a:pt x="590" y="1805"/>
                    <a:pt x="463" y="1760"/>
                    <a:pt x="391" y="1669"/>
                  </a:cubicBezTo>
                  <a:cubicBezTo>
                    <a:pt x="318" y="1570"/>
                    <a:pt x="273" y="1416"/>
                    <a:pt x="273" y="1207"/>
                  </a:cubicBezTo>
                  <a:lnTo>
                    <a:pt x="273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1"/>
            <p:cNvSpPr/>
            <p:nvPr/>
          </p:nvSpPr>
          <p:spPr>
            <a:xfrm>
              <a:off x="1685125" y="1546125"/>
              <a:ext cx="37450" cy="49675"/>
            </a:xfrm>
            <a:custGeom>
              <a:rect b="b" l="l" r="r" t="t"/>
              <a:pathLst>
                <a:path extrusionOk="0" h="1987" w="1498">
                  <a:moveTo>
                    <a:pt x="1" y="1"/>
                  </a:moveTo>
                  <a:lnTo>
                    <a:pt x="1" y="1987"/>
                  </a:lnTo>
                  <a:lnTo>
                    <a:pt x="264" y="1987"/>
                  </a:lnTo>
                  <a:lnTo>
                    <a:pt x="264" y="327"/>
                  </a:lnTo>
                  <a:lnTo>
                    <a:pt x="1143" y="1987"/>
                  </a:lnTo>
                  <a:lnTo>
                    <a:pt x="1497" y="1987"/>
                  </a:lnTo>
                  <a:lnTo>
                    <a:pt x="1497" y="1"/>
                  </a:lnTo>
                  <a:lnTo>
                    <a:pt x="1243" y="1"/>
                  </a:lnTo>
                  <a:lnTo>
                    <a:pt x="1243" y="1660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1735925" y="1546125"/>
              <a:ext cx="6825" cy="49675"/>
            </a:xfrm>
            <a:custGeom>
              <a:rect b="b" l="l" r="r" t="t"/>
              <a:pathLst>
                <a:path extrusionOk="0" h="1987" w="273">
                  <a:moveTo>
                    <a:pt x="0" y="1"/>
                  </a:moveTo>
                  <a:lnTo>
                    <a:pt x="0" y="1987"/>
                  </a:lnTo>
                  <a:lnTo>
                    <a:pt x="272" y="1987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1753150" y="1545225"/>
              <a:ext cx="45800" cy="51500"/>
            </a:xfrm>
            <a:custGeom>
              <a:rect b="b" l="l" r="r" t="t"/>
              <a:pathLst>
                <a:path extrusionOk="0" h="2060" w="1832">
                  <a:moveTo>
                    <a:pt x="916" y="218"/>
                  </a:moveTo>
                  <a:cubicBezTo>
                    <a:pt x="1116" y="218"/>
                    <a:pt x="1270" y="291"/>
                    <a:pt x="1379" y="436"/>
                  </a:cubicBezTo>
                  <a:cubicBezTo>
                    <a:pt x="1496" y="581"/>
                    <a:pt x="1551" y="781"/>
                    <a:pt x="1551" y="1025"/>
                  </a:cubicBezTo>
                  <a:cubicBezTo>
                    <a:pt x="1551" y="1279"/>
                    <a:pt x="1496" y="1479"/>
                    <a:pt x="1379" y="1624"/>
                  </a:cubicBezTo>
                  <a:cubicBezTo>
                    <a:pt x="1270" y="1769"/>
                    <a:pt x="1116" y="1841"/>
                    <a:pt x="916" y="1841"/>
                  </a:cubicBezTo>
                  <a:cubicBezTo>
                    <a:pt x="726" y="1841"/>
                    <a:pt x="572" y="1769"/>
                    <a:pt x="454" y="1624"/>
                  </a:cubicBezTo>
                  <a:cubicBezTo>
                    <a:pt x="336" y="1479"/>
                    <a:pt x="281" y="1279"/>
                    <a:pt x="281" y="1025"/>
                  </a:cubicBezTo>
                  <a:cubicBezTo>
                    <a:pt x="281" y="781"/>
                    <a:pt x="336" y="581"/>
                    <a:pt x="454" y="436"/>
                  </a:cubicBezTo>
                  <a:cubicBezTo>
                    <a:pt x="572" y="291"/>
                    <a:pt x="726" y="218"/>
                    <a:pt x="916" y="218"/>
                  </a:cubicBezTo>
                  <a:close/>
                  <a:moveTo>
                    <a:pt x="916" y="1"/>
                  </a:moveTo>
                  <a:cubicBezTo>
                    <a:pt x="644" y="1"/>
                    <a:pt x="417" y="100"/>
                    <a:pt x="245" y="282"/>
                  </a:cubicBezTo>
                  <a:cubicBezTo>
                    <a:pt x="82" y="472"/>
                    <a:pt x="0" y="726"/>
                    <a:pt x="0" y="1034"/>
                  </a:cubicBezTo>
                  <a:cubicBezTo>
                    <a:pt x="0" y="1352"/>
                    <a:pt x="82" y="1597"/>
                    <a:pt x="245" y="1787"/>
                  </a:cubicBezTo>
                  <a:cubicBezTo>
                    <a:pt x="417" y="1968"/>
                    <a:pt x="644" y="2059"/>
                    <a:pt x="916" y="2059"/>
                  </a:cubicBezTo>
                  <a:cubicBezTo>
                    <a:pt x="1197" y="2059"/>
                    <a:pt x="1415" y="1968"/>
                    <a:pt x="1587" y="1778"/>
                  </a:cubicBezTo>
                  <a:cubicBezTo>
                    <a:pt x="1750" y="1597"/>
                    <a:pt x="1832" y="1343"/>
                    <a:pt x="1832" y="1034"/>
                  </a:cubicBezTo>
                  <a:cubicBezTo>
                    <a:pt x="1832" y="717"/>
                    <a:pt x="1750" y="472"/>
                    <a:pt x="1587" y="282"/>
                  </a:cubicBezTo>
                  <a:cubicBezTo>
                    <a:pt x="1415" y="91"/>
                    <a:pt x="1197" y="1"/>
                    <a:pt x="916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1809600" y="1546125"/>
              <a:ext cx="37425" cy="49675"/>
            </a:xfrm>
            <a:custGeom>
              <a:rect b="b" l="l" r="r" t="t"/>
              <a:pathLst>
                <a:path extrusionOk="0" h="1987" w="1497">
                  <a:moveTo>
                    <a:pt x="0" y="1"/>
                  </a:moveTo>
                  <a:lnTo>
                    <a:pt x="0" y="1987"/>
                  </a:lnTo>
                  <a:lnTo>
                    <a:pt x="263" y="1987"/>
                  </a:lnTo>
                  <a:lnTo>
                    <a:pt x="263" y="327"/>
                  </a:lnTo>
                  <a:lnTo>
                    <a:pt x="1143" y="1987"/>
                  </a:lnTo>
                  <a:lnTo>
                    <a:pt x="1496" y="1987"/>
                  </a:lnTo>
                  <a:lnTo>
                    <a:pt x="1496" y="1"/>
                  </a:lnTo>
                  <a:lnTo>
                    <a:pt x="1243" y="1"/>
                  </a:lnTo>
                  <a:lnTo>
                    <a:pt x="1243" y="1660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1853800" y="15957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1879875" y="1545225"/>
              <a:ext cx="34925" cy="51500"/>
            </a:xfrm>
            <a:custGeom>
              <a:rect b="b" l="l" r="r" t="t"/>
              <a:pathLst>
                <a:path extrusionOk="0" h="2060" w="1397">
                  <a:moveTo>
                    <a:pt x="699" y="1"/>
                  </a:moveTo>
                  <a:cubicBezTo>
                    <a:pt x="481" y="1"/>
                    <a:pt x="309" y="55"/>
                    <a:pt x="182" y="155"/>
                  </a:cubicBezTo>
                  <a:cubicBezTo>
                    <a:pt x="64" y="255"/>
                    <a:pt x="0" y="400"/>
                    <a:pt x="0" y="572"/>
                  </a:cubicBezTo>
                  <a:cubicBezTo>
                    <a:pt x="0" y="717"/>
                    <a:pt x="46" y="835"/>
                    <a:pt x="136" y="926"/>
                  </a:cubicBezTo>
                  <a:cubicBezTo>
                    <a:pt x="227" y="1007"/>
                    <a:pt x="372" y="1071"/>
                    <a:pt x="572" y="1107"/>
                  </a:cubicBezTo>
                  <a:lnTo>
                    <a:pt x="735" y="1143"/>
                  </a:lnTo>
                  <a:cubicBezTo>
                    <a:pt x="871" y="1170"/>
                    <a:pt x="971" y="1216"/>
                    <a:pt x="1025" y="1270"/>
                  </a:cubicBezTo>
                  <a:cubicBezTo>
                    <a:pt x="1088" y="1325"/>
                    <a:pt x="1116" y="1397"/>
                    <a:pt x="1116" y="1497"/>
                  </a:cubicBezTo>
                  <a:cubicBezTo>
                    <a:pt x="1116" y="1606"/>
                    <a:pt x="1079" y="1696"/>
                    <a:pt x="989" y="1751"/>
                  </a:cubicBezTo>
                  <a:cubicBezTo>
                    <a:pt x="907" y="1814"/>
                    <a:pt x="789" y="1841"/>
                    <a:pt x="635" y="1841"/>
                  </a:cubicBezTo>
                  <a:cubicBezTo>
                    <a:pt x="535" y="1841"/>
                    <a:pt x="436" y="1823"/>
                    <a:pt x="327" y="1796"/>
                  </a:cubicBezTo>
                  <a:cubicBezTo>
                    <a:pt x="227" y="1760"/>
                    <a:pt x="118" y="1715"/>
                    <a:pt x="9" y="1660"/>
                  </a:cubicBezTo>
                  <a:lnTo>
                    <a:pt x="9" y="1932"/>
                  </a:lnTo>
                  <a:cubicBezTo>
                    <a:pt x="127" y="1978"/>
                    <a:pt x="236" y="2005"/>
                    <a:pt x="336" y="2032"/>
                  </a:cubicBezTo>
                  <a:cubicBezTo>
                    <a:pt x="445" y="2050"/>
                    <a:pt x="544" y="2059"/>
                    <a:pt x="635" y="2059"/>
                  </a:cubicBezTo>
                  <a:cubicBezTo>
                    <a:pt x="889" y="2059"/>
                    <a:pt x="1079" y="2014"/>
                    <a:pt x="1206" y="1914"/>
                  </a:cubicBezTo>
                  <a:cubicBezTo>
                    <a:pt x="1333" y="1814"/>
                    <a:pt x="1397" y="1669"/>
                    <a:pt x="1397" y="1479"/>
                  </a:cubicBezTo>
                  <a:cubicBezTo>
                    <a:pt x="1397" y="1316"/>
                    <a:pt x="1351" y="1189"/>
                    <a:pt x="1252" y="1089"/>
                  </a:cubicBezTo>
                  <a:cubicBezTo>
                    <a:pt x="1161" y="998"/>
                    <a:pt x="1016" y="926"/>
                    <a:pt x="807" y="889"/>
                  </a:cubicBezTo>
                  <a:lnTo>
                    <a:pt x="644" y="853"/>
                  </a:lnTo>
                  <a:cubicBezTo>
                    <a:pt x="499" y="826"/>
                    <a:pt x="399" y="790"/>
                    <a:pt x="345" y="744"/>
                  </a:cubicBezTo>
                  <a:cubicBezTo>
                    <a:pt x="300" y="699"/>
                    <a:pt x="272" y="635"/>
                    <a:pt x="272" y="545"/>
                  </a:cubicBezTo>
                  <a:cubicBezTo>
                    <a:pt x="272" y="445"/>
                    <a:pt x="309" y="363"/>
                    <a:pt x="390" y="309"/>
                  </a:cubicBezTo>
                  <a:cubicBezTo>
                    <a:pt x="472" y="246"/>
                    <a:pt x="581" y="218"/>
                    <a:pt x="726" y="218"/>
                  </a:cubicBezTo>
                  <a:cubicBezTo>
                    <a:pt x="807" y="218"/>
                    <a:pt x="898" y="236"/>
                    <a:pt x="989" y="255"/>
                  </a:cubicBezTo>
                  <a:cubicBezTo>
                    <a:pt x="1079" y="282"/>
                    <a:pt x="1179" y="318"/>
                    <a:pt x="1279" y="363"/>
                  </a:cubicBezTo>
                  <a:lnTo>
                    <a:pt x="1279" y="100"/>
                  </a:lnTo>
                  <a:cubicBezTo>
                    <a:pt x="1179" y="73"/>
                    <a:pt x="1079" y="46"/>
                    <a:pt x="980" y="28"/>
                  </a:cubicBezTo>
                  <a:cubicBezTo>
                    <a:pt x="889" y="10"/>
                    <a:pt x="789" y="1"/>
                    <a:pt x="699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1922250" y="1545225"/>
              <a:ext cx="46050" cy="59200"/>
            </a:xfrm>
            <a:custGeom>
              <a:rect b="b" l="l" r="r" t="t"/>
              <a:pathLst>
                <a:path extrusionOk="0" h="2368" w="1842">
                  <a:moveTo>
                    <a:pt x="926" y="218"/>
                  </a:moveTo>
                  <a:cubicBezTo>
                    <a:pt x="1116" y="218"/>
                    <a:pt x="1270" y="291"/>
                    <a:pt x="1388" y="436"/>
                  </a:cubicBezTo>
                  <a:cubicBezTo>
                    <a:pt x="1497" y="581"/>
                    <a:pt x="1561" y="781"/>
                    <a:pt x="1561" y="1025"/>
                  </a:cubicBezTo>
                  <a:cubicBezTo>
                    <a:pt x="1561" y="1279"/>
                    <a:pt x="1497" y="1479"/>
                    <a:pt x="1388" y="1624"/>
                  </a:cubicBezTo>
                  <a:cubicBezTo>
                    <a:pt x="1270" y="1769"/>
                    <a:pt x="1116" y="1841"/>
                    <a:pt x="926" y="1841"/>
                  </a:cubicBezTo>
                  <a:cubicBezTo>
                    <a:pt x="726" y="1841"/>
                    <a:pt x="572" y="1769"/>
                    <a:pt x="454" y="1624"/>
                  </a:cubicBezTo>
                  <a:cubicBezTo>
                    <a:pt x="346" y="1479"/>
                    <a:pt x="282" y="1279"/>
                    <a:pt x="282" y="1025"/>
                  </a:cubicBezTo>
                  <a:cubicBezTo>
                    <a:pt x="282" y="781"/>
                    <a:pt x="346" y="581"/>
                    <a:pt x="454" y="436"/>
                  </a:cubicBezTo>
                  <a:cubicBezTo>
                    <a:pt x="572" y="291"/>
                    <a:pt x="726" y="218"/>
                    <a:pt x="926" y="218"/>
                  </a:cubicBezTo>
                  <a:close/>
                  <a:moveTo>
                    <a:pt x="926" y="1"/>
                  </a:moveTo>
                  <a:cubicBezTo>
                    <a:pt x="645" y="1"/>
                    <a:pt x="418" y="91"/>
                    <a:pt x="255" y="282"/>
                  </a:cubicBezTo>
                  <a:cubicBezTo>
                    <a:pt x="92" y="463"/>
                    <a:pt x="1" y="717"/>
                    <a:pt x="1" y="1025"/>
                  </a:cubicBezTo>
                  <a:cubicBezTo>
                    <a:pt x="1" y="1343"/>
                    <a:pt x="92" y="1588"/>
                    <a:pt x="255" y="1778"/>
                  </a:cubicBezTo>
                  <a:cubicBezTo>
                    <a:pt x="418" y="1968"/>
                    <a:pt x="645" y="2059"/>
                    <a:pt x="926" y="2059"/>
                  </a:cubicBezTo>
                  <a:lnTo>
                    <a:pt x="962" y="2059"/>
                  </a:lnTo>
                  <a:cubicBezTo>
                    <a:pt x="980" y="2059"/>
                    <a:pt x="1008" y="2059"/>
                    <a:pt x="1035" y="2050"/>
                  </a:cubicBezTo>
                  <a:lnTo>
                    <a:pt x="1325" y="2367"/>
                  </a:lnTo>
                  <a:lnTo>
                    <a:pt x="1651" y="2367"/>
                  </a:lnTo>
                  <a:lnTo>
                    <a:pt x="1298" y="1987"/>
                  </a:lnTo>
                  <a:cubicBezTo>
                    <a:pt x="1479" y="1905"/>
                    <a:pt x="1606" y="1787"/>
                    <a:pt x="1697" y="1624"/>
                  </a:cubicBezTo>
                  <a:cubicBezTo>
                    <a:pt x="1796" y="1461"/>
                    <a:pt x="1842" y="1261"/>
                    <a:pt x="1842" y="1025"/>
                  </a:cubicBezTo>
                  <a:cubicBezTo>
                    <a:pt x="1842" y="717"/>
                    <a:pt x="1751" y="463"/>
                    <a:pt x="1588" y="282"/>
                  </a:cubicBezTo>
                  <a:cubicBezTo>
                    <a:pt x="1425" y="91"/>
                    <a:pt x="1198" y="1"/>
                    <a:pt x="926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2108150" y="1472225"/>
              <a:ext cx="136050" cy="25"/>
            </a:xfrm>
            <a:custGeom>
              <a:rect b="b" l="l" r="r" t="t"/>
              <a:pathLst>
                <a:path extrusionOk="0" fill="none" h="1" w="5442">
                  <a:moveTo>
                    <a:pt x="1" y="1"/>
                  </a:moveTo>
                  <a:lnTo>
                    <a:pt x="5442" y="1"/>
                  </a:lnTo>
                </a:path>
              </a:pathLst>
            </a:custGeom>
            <a:noFill/>
            <a:ln cap="flat" cmpd="sng" w="4300">
              <a:solidFill>
                <a:srgbClr val="C694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2306075" y="1446400"/>
              <a:ext cx="29475" cy="49425"/>
            </a:xfrm>
            <a:custGeom>
              <a:rect b="b" l="l" r="r" t="t"/>
              <a:pathLst>
                <a:path extrusionOk="0" h="1977" w="1179">
                  <a:moveTo>
                    <a:pt x="472" y="0"/>
                  </a:moveTo>
                  <a:lnTo>
                    <a:pt x="0" y="91"/>
                  </a:lnTo>
                  <a:lnTo>
                    <a:pt x="0" y="336"/>
                  </a:lnTo>
                  <a:lnTo>
                    <a:pt x="472" y="245"/>
                  </a:lnTo>
                  <a:lnTo>
                    <a:pt x="472" y="1750"/>
                  </a:lnTo>
                  <a:lnTo>
                    <a:pt x="36" y="1750"/>
                  </a:lnTo>
                  <a:lnTo>
                    <a:pt x="36" y="1977"/>
                  </a:lnTo>
                  <a:lnTo>
                    <a:pt x="1179" y="1977"/>
                  </a:lnTo>
                  <a:lnTo>
                    <a:pt x="1179" y="1750"/>
                  </a:lnTo>
                  <a:lnTo>
                    <a:pt x="744" y="1750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2345050" y="1446400"/>
              <a:ext cx="36300" cy="49425"/>
            </a:xfrm>
            <a:custGeom>
              <a:rect b="b" l="l" r="r" t="t"/>
              <a:pathLst>
                <a:path extrusionOk="0" h="1977" w="1452">
                  <a:moveTo>
                    <a:pt x="898" y="227"/>
                  </a:moveTo>
                  <a:lnTo>
                    <a:pt x="898" y="1288"/>
                  </a:lnTo>
                  <a:lnTo>
                    <a:pt x="218" y="1288"/>
                  </a:lnTo>
                  <a:lnTo>
                    <a:pt x="898" y="227"/>
                  </a:lnTo>
                  <a:close/>
                  <a:moveTo>
                    <a:pt x="826" y="0"/>
                  </a:moveTo>
                  <a:lnTo>
                    <a:pt x="1" y="1251"/>
                  </a:lnTo>
                  <a:lnTo>
                    <a:pt x="1" y="1514"/>
                  </a:lnTo>
                  <a:lnTo>
                    <a:pt x="898" y="1514"/>
                  </a:lnTo>
                  <a:lnTo>
                    <a:pt x="898" y="1977"/>
                  </a:lnTo>
                  <a:lnTo>
                    <a:pt x="1161" y="1977"/>
                  </a:lnTo>
                  <a:lnTo>
                    <a:pt x="1161" y="1514"/>
                  </a:lnTo>
                  <a:lnTo>
                    <a:pt x="1452" y="1514"/>
                  </a:lnTo>
                  <a:lnTo>
                    <a:pt x="1452" y="1288"/>
                  </a:lnTo>
                  <a:lnTo>
                    <a:pt x="1161" y="1288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2390175" y="1446400"/>
              <a:ext cx="32200" cy="50575"/>
            </a:xfrm>
            <a:custGeom>
              <a:rect b="b" l="l" r="r" t="t"/>
              <a:pathLst>
                <a:path extrusionOk="0" h="2023" w="1288">
                  <a:moveTo>
                    <a:pt x="82" y="0"/>
                  </a:moveTo>
                  <a:lnTo>
                    <a:pt x="82" y="998"/>
                  </a:lnTo>
                  <a:cubicBezTo>
                    <a:pt x="164" y="961"/>
                    <a:pt x="236" y="934"/>
                    <a:pt x="300" y="925"/>
                  </a:cubicBezTo>
                  <a:cubicBezTo>
                    <a:pt x="372" y="907"/>
                    <a:pt x="445" y="898"/>
                    <a:pt x="517" y="898"/>
                  </a:cubicBezTo>
                  <a:cubicBezTo>
                    <a:pt x="671" y="898"/>
                    <a:pt x="789" y="934"/>
                    <a:pt x="880" y="1016"/>
                  </a:cubicBezTo>
                  <a:cubicBezTo>
                    <a:pt x="971" y="1097"/>
                    <a:pt x="1016" y="1206"/>
                    <a:pt x="1016" y="1342"/>
                  </a:cubicBezTo>
                  <a:cubicBezTo>
                    <a:pt x="1016" y="1487"/>
                    <a:pt x="971" y="1596"/>
                    <a:pt x="880" y="1678"/>
                  </a:cubicBezTo>
                  <a:cubicBezTo>
                    <a:pt x="789" y="1750"/>
                    <a:pt x="671" y="1796"/>
                    <a:pt x="517" y="1796"/>
                  </a:cubicBezTo>
                  <a:cubicBezTo>
                    <a:pt x="426" y="1796"/>
                    <a:pt x="336" y="1786"/>
                    <a:pt x="245" y="1759"/>
                  </a:cubicBezTo>
                  <a:cubicBezTo>
                    <a:pt x="164" y="1741"/>
                    <a:pt x="82" y="1705"/>
                    <a:pt x="0" y="1669"/>
                  </a:cubicBezTo>
                  <a:lnTo>
                    <a:pt x="0" y="1932"/>
                  </a:lnTo>
                  <a:cubicBezTo>
                    <a:pt x="91" y="1959"/>
                    <a:pt x="182" y="1986"/>
                    <a:pt x="272" y="1995"/>
                  </a:cubicBezTo>
                  <a:cubicBezTo>
                    <a:pt x="354" y="2013"/>
                    <a:pt x="436" y="2022"/>
                    <a:pt x="526" y="2022"/>
                  </a:cubicBezTo>
                  <a:cubicBezTo>
                    <a:pt x="762" y="2022"/>
                    <a:pt x="952" y="1959"/>
                    <a:pt x="1088" y="1841"/>
                  </a:cubicBezTo>
                  <a:cubicBezTo>
                    <a:pt x="1224" y="1723"/>
                    <a:pt x="1288" y="1560"/>
                    <a:pt x="1288" y="1342"/>
                  </a:cubicBezTo>
                  <a:cubicBezTo>
                    <a:pt x="1288" y="1134"/>
                    <a:pt x="1224" y="970"/>
                    <a:pt x="1088" y="852"/>
                  </a:cubicBezTo>
                  <a:cubicBezTo>
                    <a:pt x="961" y="726"/>
                    <a:pt x="789" y="671"/>
                    <a:pt x="572" y="671"/>
                  </a:cubicBezTo>
                  <a:cubicBezTo>
                    <a:pt x="526" y="671"/>
                    <a:pt x="490" y="671"/>
                    <a:pt x="454" y="680"/>
                  </a:cubicBezTo>
                  <a:cubicBezTo>
                    <a:pt x="408" y="689"/>
                    <a:pt x="372" y="698"/>
                    <a:pt x="336" y="707"/>
                  </a:cubicBezTo>
                  <a:lnTo>
                    <a:pt x="336" y="227"/>
                  </a:lnTo>
                  <a:lnTo>
                    <a:pt x="1143" y="227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>
              <a:off x="2428250" y="1495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2454550" y="1445475"/>
              <a:ext cx="34950" cy="51500"/>
            </a:xfrm>
            <a:custGeom>
              <a:rect b="b" l="l" r="r" t="t"/>
              <a:pathLst>
                <a:path extrusionOk="0" h="2060" w="1398">
                  <a:moveTo>
                    <a:pt x="690" y="1"/>
                  </a:moveTo>
                  <a:cubicBezTo>
                    <a:pt x="472" y="1"/>
                    <a:pt x="309" y="55"/>
                    <a:pt x="182" y="155"/>
                  </a:cubicBezTo>
                  <a:cubicBezTo>
                    <a:pt x="64" y="255"/>
                    <a:pt x="1" y="391"/>
                    <a:pt x="1" y="563"/>
                  </a:cubicBezTo>
                  <a:cubicBezTo>
                    <a:pt x="1" y="717"/>
                    <a:pt x="37" y="835"/>
                    <a:pt x="128" y="917"/>
                  </a:cubicBezTo>
                  <a:cubicBezTo>
                    <a:pt x="218" y="1007"/>
                    <a:pt x="363" y="1071"/>
                    <a:pt x="563" y="1107"/>
                  </a:cubicBezTo>
                  <a:lnTo>
                    <a:pt x="726" y="1143"/>
                  </a:lnTo>
                  <a:cubicBezTo>
                    <a:pt x="862" y="1171"/>
                    <a:pt x="962" y="1207"/>
                    <a:pt x="1025" y="1261"/>
                  </a:cubicBezTo>
                  <a:cubicBezTo>
                    <a:pt x="1080" y="1316"/>
                    <a:pt x="1116" y="1397"/>
                    <a:pt x="1116" y="1488"/>
                  </a:cubicBezTo>
                  <a:cubicBezTo>
                    <a:pt x="1116" y="1606"/>
                    <a:pt x="1071" y="1687"/>
                    <a:pt x="989" y="1751"/>
                  </a:cubicBezTo>
                  <a:cubicBezTo>
                    <a:pt x="907" y="1814"/>
                    <a:pt x="790" y="1842"/>
                    <a:pt x="635" y="1842"/>
                  </a:cubicBezTo>
                  <a:cubicBezTo>
                    <a:pt x="536" y="1842"/>
                    <a:pt x="427" y="1823"/>
                    <a:pt x="327" y="1796"/>
                  </a:cubicBezTo>
                  <a:cubicBezTo>
                    <a:pt x="218" y="1760"/>
                    <a:pt x="118" y="1715"/>
                    <a:pt x="10" y="1651"/>
                  </a:cubicBezTo>
                  <a:lnTo>
                    <a:pt x="10" y="1932"/>
                  </a:lnTo>
                  <a:cubicBezTo>
                    <a:pt x="118" y="1978"/>
                    <a:pt x="227" y="2005"/>
                    <a:pt x="336" y="2032"/>
                  </a:cubicBezTo>
                  <a:cubicBezTo>
                    <a:pt x="445" y="2050"/>
                    <a:pt x="545" y="2059"/>
                    <a:pt x="635" y="2059"/>
                  </a:cubicBezTo>
                  <a:cubicBezTo>
                    <a:pt x="880" y="2059"/>
                    <a:pt x="1071" y="2005"/>
                    <a:pt x="1198" y="1914"/>
                  </a:cubicBezTo>
                  <a:cubicBezTo>
                    <a:pt x="1325" y="1814"/>
                    <a:pt x="1397" y="1669"/>
                    <a:pt x="1397" y="1470"/>
                  </a:cubicBezTo>
                  <a:cubicBezTo>
                    <a:pt x="1397" y="1316"/>
                    <a:pt x="1343" y="1180"/>
                    <a:pt x="1252" y="1089"/>
                  </a:cubicBezTo>
                  <a:cubicBezTo>
                    <a:pt x="1152" y="989"/>
                    <a:pt x="1007" y="926"/>
                    <a:pt x="808" y="889"/>
                  </a:cubicBezTo>
                  <a:lnTo>
                    <a:pt x="644" y="853"/>
                  </a:lnTo>
                  <a:cubicBezTo>
                    <a:pt x="499" y="826"/>
                    <a:pt x="400" y="790"/>
                    <a:pt x="345" y="744"/>
                  </a:cubicBezTo>
                  <a:cubicBezTo>
                    <a:pt x="291" y="699"/>
                    <a:pt x="264" y="636"/>
                    <a:pt x="264" y="545"/>
                  </a:cubicBezTo>
                  <a:cubicBezTo>
                    <a:pt x="264" y="436"/>
                    <a:pt x="309" y="364"/>
                    <a:pt x="391" y="300"/>
                  </a:cubicBezTo>
                  <a:cubicBezTo>
                    <a:pt x="463" y="246"/>
                    <a:pt x="581" y="218"/>
                    <a:pt x="726" y="218"/>
                  </a:cubicBezTo>
                  <a:cubicBezTo>
                    <a:pt x="808" y="218"/>
                    <a:pt x="898" y="228"/>
                    <a:pt x="989" y="255"/>
                  </a:cubicBezTo>
                  <a:cubicBezTo>
                    <a:pt x="1071" y="282"/>
                    <a:pt x="1170" y="318"/>
                    <a:pt x="1270" y="364"/>
                  </a:cubicBezTo>
                  <a:lnTo>
                    <a:pt x="1270" y="101"/>
                  </a:lnTo>
                  <a:cubicBezTo>
                    <a:pt x="1170" y="64"/>
                    <a:pt x="1071" y="46"/>
                    <a:pt x="980" y="28"/>
                  </a:cubicBezTo>
                  <a:cubicBezTo>
                    <a:pt x="880" y="10"/>
                    <a:pt x="790" y="1"/>
                    <a:pt x="690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2492875" y="1446400"/>
              <a:ext cx="41950" cy="49425"/>
            </a:xfrm>
            <a:custGeom>
              <a:rect b="b" l="l" r="r" t="t"/>
              <a:pathLst>
                <a:path extrusionOk="0" h="1977" w="1678">
                  <a:moveTo>
                    <a:pt x="0" y="0"/>
                  </a:moveTo>
                  <a:lnTo>
                    <a:pt x="0" y="227"/>
                  </a:lnTo>
                  <a:lnTo>
                    <a:pt x="707" y="227"/>
                  </a:lnTo>
                  <a:lnTo>
                    <a:pt x="707" y="1977"/>
                  </a:lnTo>
                  <a:lnTo>
                    <a:pt x="979" y="1977"/>
                  </a:lnTo>
                  <a:lnTo>
                    <a:pt x="979" y="227"/>
                  </a:lnTo>
                  <a:lnTo>
                    <a:pt x="1678" y="227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2108150" y="1571975"/>
              <a:ext cx="136050" cy="25"/>
            </a:xfrm>
            <a:custGeom>
              <a:rect b="b" l="l" r="r" t="t"/>
              <a:pathLst>
                <a:path extrusionOk="0" fill="none" h="1" w="5442">
                  <a:moveTo>
                    <a:pt x="1" y="1"/>
                  </a:moveTo>
                  <a:lnTo>
                    <a:pt x="5442" y="1"/>
                  </a:lnTo>
                </a:path>
              </a:pathLst>
            </a:custGeom>
            <a:noFill/>
            <a:ln cap="flat" cmpd="sng" w="4300">
              <a:solidFill>
                <a:srgbClr val="A79F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2303575" y="1545225"/>
              <a:ext cx="31525" cy="50575"/>
            </a:xfrm>
            <a:custGeom>
              <a:rect b="b" l="l" r="r" t="t"/>
              <a:pathLst>
                <a:path extrusionOk="0" h="2023" w="1261">
                  <a:moveTo>
                    <a:pt x="572" y="1"/>
                  </a:moveTo>
                  <a:cubicBezTo>
                    <a:pt x="490" y="1"/>
                    <a:pt x="408" y="10"/>
                    <a:pt x="309" y="37"/>
                  </a:cubicBezTo>
                  <a:cubicBezTo>
                    <a:pt x="218" y="55"/>
                    <a:pt x="118" y="91"/>
                    <a:pt x="9" y="128"/>
                  </a:cubicBezTo>
                  <a:lnTo>
                    <a:pt x="9" y="400"/>
                  </a:lnTo>
                  <a:cubicBezTo>
                    <a:pt x="118" y="345"/>
                    <a:pt x="218" y="300"/>
                    <a:pt x="309" y="273"/>
                  </a:cubicBezTo>
                  <a:cubicBezTo>
                    <a:pt x="399" y="236"/>
                    <a:pt x="490" y="227"/>
                    <a:pt x="581" y="227"/>
                  </a:cubicBezTo>
                  <a:cubicBezTo>
                    <a:pt x="689" y="227"/>
                    <a:pt x="789" y="264"/>
                    <a:pt x="862" y="327"/>
                  </a:cubicBezTo>
                  <a:cubicBezTo>
                    <a:pt x="934" y="400"/>
                    <a:pt x="980" y="481"/>
                    <a:pt x="980" y="590"/>
                  </a:cubicBezTo>
                  <a:cubicBezTo>
                    <a:pt x="980" y="645"/>
                    <a:pt x="962" y="717"/>
                    <a:pt x="925" y="781"/>
                  </a:cubicBezTo>
                  <a:cubicBezTo>
                    <a:pt x="889" y="853"/>
                    <a:pt x="835" y="935"/>
                    <a:pt x="744" y="1025"/>
                  </a:cubicBezTo>
                  <a:cubicBezTo>
                    <a:pt x="699" y="1080"/>
                    <a:pt x="590" y="1189"/>
                    <a:pt x="417" y="1370"/>
                  </a:cubicBezTo>
                  <a:cubicBezTo>
                    <a:pt x="236" y="1542"/>
                    <a:pt x="100" y="1687"/>
                    <a:pt x="0" y="1796"/>
                  </a:cubicBezTo>
                  <a:lnTo>
                    <a:pt x="0" y="2023"/>
                  </a:lnTo>
                  <a:lnTo>
                    <a:pt x="1261" y="2023"/>
                  </a:lnTo>
                  <a:lnTo>
                    <a:pt x="1261" y="1796"/>
                  </a:lnTo>
                  <a:lnTo>
                    <a:pt x="318" y="1796"/>
                  </a:lnTo>
                  <a:cubicBezTo>
                    <a:pt x="535" y="1569"/>
                    <a:pt x="708" y="1406"/>
                    <a:pt x="826" y="1279"/>
                  </a:cubicBezTo>
                  <a:cubicBezTo>
                    <a:pt x="943" y="1161"/>
                    <a:pt x="1016" y="1080"/>
                    <a:pt x="1034" y="1053"/>
                  </a:cubicBezTo>
                  <a:cubicBezTo>
                    <a:pt x="1116" y="953"/>
                    <a:pt x="1170" y="871"/>
                    <a:pt x="1197" y="799"/>
                  </a:cubicBezTo>
                  <a:cubicBezTo>
                    <a:pt x="1234" y="726"/>
                    <a:pt x="1243" y="645"/>
                    <a:pt x="1243" y="563"/>
                  </a:cubicBezTo>
                  <a:cubicBezTo>
                    <a:pt x="1243" y="400"/>
                    <a:pt x="1188" y="264"/>
                    <a:pt x="1061" y="155"/>
                  </a:cubicBezTo>
                  <a:cubicBezTo>
                    <a:pt x="943" y="55"/>
                    <a:pt x="780" y="1"/>
                    <a:pt x="572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2347100" y="1545225"/>
              <a:ext cx="32450" cy="51500"/>
            </a:xfrm>
            <a:custGeom>
              <a:rect b="b" l="l" r="r" t="t"/>
              <a:pathLst>
                <a:path extrusionOk="0" h="2060" w="1298">
                  <a:moveTo>
                    <a:pt x="590" y="1"/>
                  </a:moveTo>
                  <a:cubicBezTo>
                    <a:pt x="517" y="1"/>
                    <a:pt x="436" y="10"/>
                    <a:pt x="345" y="19"/>
                  </a:cubicBezTo>
                  <a:cubicBezTo>
                    <a:pt x="254" y="37"/>
                    <a:pt x="164" y="55"/>
                    <a:pt x="55" y="82"/>
                  </a:cubicBezTo>
                  <a:lnTo>
                    <a:pt x="55" y="327"/>
                  </a:lnTo>
                  <a:cubicBezTo>
                    <a:pt x="155" y="291"/>
                    <a:pt x="254" y="264"/>
                    <a:pt x="336" y="255"/>
                  </a:cubicBezTo>
                  <a:cubicBezTo>
                    <a:pt x="417" y="236"/>
                    <a:pt x="499" y="227"/>
                    <a:pt x="572" y="227"/>
                  </a:cubicBezTo>
                  <a:cubicBezTo>
                    <a:pt x="708" y="227"/>
                    <a:pt x="807" y="255"/>
                    <a:pt x="880" y="309"/>
                  </a:cubicBezTo>
                  <a:cubicBezTo>
                    <a:pt x="953" y="363"/>
                    <a:pt x="989" y="445"/>
                    <a:pt x="989" y="545"/>
                  </a:cubicBezTo>
                  <a:cubicBezTo>
                    <a:pt x="989" y="645"/>
                    <a:pt x="953" y="717"/>
                    <a:pt x="880" y="771"/>
                  </a:cubicBezTo>
                  <a:cubicBezTo>
                    <a:pt x="816" y="826"/>
                    <a:pt x="717" y="853"/>
                    <a:pt x="581" y="853"/>
                  </a:cubicBezTo>
                  <a:lnTo>
                    <a:pt x="336" y="853"/>
                  </a:lnTo>
                  <a:lnTo>
                    <a:pt x="336" y="1071"/>
                  </a:lnTo>
                  <a:lnTo>
                    <a:pt x="572" y="1071"/>
                  </a:lnTo>
                  <a:cubicBezTo>
                    <a:pt x="717" y="1071"/>
                    <a:pt x="835" y="1107"/>
                    <a:pt x="916" y="1170"/>
                  </a:cubicBezTo>
                  <a:cubicBezTo>
                    <a:pt x="998" y="1234"/>
                    <a:pt x="1034" y="1325"/>
                    <a:pt x="1034" y="1443"/>
                  </a:cubicBezTo>
                  <a:cubicBezTo>
                    <a:pt x="1034" y="1569"/>
                    <a:pt x="989" y="1669"/>
                    <a:pt x="907" y="1733"/>
                  </a:cubicBezTo>
                  <a:cubicBezTo>
                    <a:pt x="816" y="1796"/>
                    <a:pt x="690" y="1832"/>
                    <a:pt x="517" y="1832"/>
                  </a:cubicBezTo>
                  <a:cubicBezTo>
                    <a:pt x="427" y="1832"/>
                    <a:pt x="336" y="1823"/>
                    <a:pt x="245" y="1796"/>
                  </a:cubicBezTo>
                  <a:cubicBezTo>
                    <a:pt x="155" y="1778"/>
                    <a:pt x="73" y="1742"/>
                    <a:pt x="0" y="1705"/>
                  </a:cubicBezTo>
                  <a:lnTo>
                    <a:pt x="0" y="1959"/>
                  </a:lnTo>
                  <a:cubicBezTo>
                    <a:pt x="91" y="1996"/>
                    <a:pt x="182" y="2014"/>
                    <a:pt x="272" y="2032"/>
                  </a:cubicBezTo>
                  <a:cubicBezTo>
                    <a:pt x="354" y="2050"/>
                    <a:pt x="445" y="2059"/>
                    <a:pt x="526" y="2059"/>
                  </a:cubicBezTo>
                  <a:cubicBezTo>
                    <a:pt x="771" y="2059"/>
                    <a:pt x="962" y="2005"/>
                    <a:pt x="1098" y="1896"/>
                  </a:cubicBezTo>
                  <a:cubicBezTo>
                    <a:pt x="1234" y="1787"/>
                    <a:pt x="1297" y="1642"/>
                    <a:pt x="1297" y="1443"/>
                  </a:cubicBezTo>
                  <a:cubicBezTo>
                    <a:pt x="1297" y="1316"/>
                    <a:pt x="1261" y="1207"/>
                    <a:pt x="1188" y="1125"/>
                  </a:cubicBezTo>
                  <a:cubicBezTo>
                    <a:pt x="1125" y="1034"/>
                    <a:pt x="1016" y="980"/>
                    <a:pt x="889" y="953"/>
                  </a:cubicBezTo>
                  <a:cubicBezTo>
                    <a:pt x="1007" y="926"/>
                    <a:pt x="1098" y="862"/>
                    <a:pt x="1161" y="790"/>
                  </a:cubicBezTo>
                  <a:cubicBezTo>
                    <a:pt x="1225" y="717"/>
                    <a:pt x="1252" y="626"/>
                    <a:pt x="1252" y="518"/>
                  </a:cubicBezTo>
                  <a:cubicBezTo>
                    <a:pt x="1252" y="354"/>
                    <a:pt x="1197" y="236"/>
                    <a:pt x="1079" y="137"/>
                  </a:cubicBezTo>
                  <a:cubicBezTo>
                    <a:pt x="962" y="46"/>
                    <a:pt x="798" y="1"/>
                    <a:pt x="590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2384950" y="15957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2411250" y="1545225"/>
              <a:ext cx="34700" cy="51500"/>
            </a:xfrm>
            <a:custGeom>
              <a:rect b="b" l="l" r="r" t="t"/>
              <a:pathLst>
                <a:path extrusionOk="0" h="2060" w="1388">
                  <a:moveTo>
                    <a:pt x="690" y="1"/>
                  </a:moveTo>
                  <a:cubicBezTo>
                    <a:pt x="472" y="1"/>
                    <a:pt x="300" y="55"/>
                    <a:pt x="182" y="155"/>
                  </a:cubicBezTo>
                  <a:cubicBezTo>
                    <a:pt x="55" y="255"/>
                    <a:pt x="1" y="400"/>
                    <a:pt x="1" y="572"/>
                  </a:cubicBezTo>
                  <a:cubicBezTo>
                    <a:pt x="1" y="717"/>
                    <a:pt x="37" y="835"/>
                    <a:pt x="128" y="926"/>
                  </a:cubicBezTo>
                  <a:cubicBezTo>
                    <a:pt x="218" y="1007"/>
                    <a:pt x="363" y="1071"/>
                    <a:pt x="563" y="1107"/>
                  </a:cubicBezTo>
                  <a:lnTo>
                    <a:pt x="726" y="1143"/>
                  </a:lnTo>
                  <a:cubicBezTo>
                    <a:pt x="862" y="1170"/>
                    <a:pt x="962" y="1216"/>
                    <a:pt x="1025" y="1270"/>
                  </a:cubicBezTo>
                  <a:cubicBezTo>
                    <a:pt x="1080" y="1325"/>
                    <a:pt x="1116" y="1397"/>
                    <a:pt x="1116" y="1497"/>
                  </a:cubicBezTo>
                  <a:cubicBezTo>
                    <a:pt x="1116" y="1606"/>
                    <a:pt x="1071" y="1696"/>
                    <a:pt x="989" y="1751"/>
                  </a:cubicBezTo>
                  <a:cubicBezTo>
                    <a:pt x="907" y="1814"/>
                    <a:pt x="790" y="1841"/>
                    <a:pt x="635" y="1841"/>
                  </a:cubicBezTo>
                  <a:cubicBezTo>
                    <a:pt x="536" y="1841"/>
                    <a:pt x="427" y="1823"/>
                    <a:pt x="327" y="1796"/>
                  </a:cubicBezTo>
                  <a:cubicBezTo>
                    <a:pt x="218" y="1760"/>
                    <a:pt x="109" y="1715"/>
                    <a:pt x="1" y="1660"/>
                  </a:cubicBezTo>
                  <a:lnTo>
                    <a:pt x="1" y="1932"/>
                  </a:lnTo>
                  <a:cubicBezTo>
                    <a:pt x="118" y="1978"/>
                    <a:pt x="227" y="2005"/>
                    <a:pt x="336" y="2032"/>
                  </a:cubicBezTo>
                  <a:cubicBezTo>
                    <a:pt x="436" y="2050"/>
                    <a:pt x="545" y="2059"/>
                    <a:pt x="635" y="2059"/>
                  </a:cubicBezTo>
                  <a:cubicBezTo>
                    <a:pt x="880" y="2059"/>
                    <a:pt x="1071" y="2014"/>
                    <a:pt x="1198" y="1914"/>
                  </a:cubicBezTo>
                  <a:cubicBezTo>
                    <a:pt x="1325" y="1814"/>
                    <a:pt x="1388" y="1669"/>
                    <a:pt x="1388" y="1479"/>
                  </a:cubicBezTo>
                  <a:cubicBezTo>
                    <a:pt x="1388" y="1316"/>
                    <a:pt x="1343" y="1189"/>
                    <a:pt x="1252" y="1089"/>
                  </a:cubicBezTo>
                  <a:cubicBezTo>
                    <a:pt x="1152" y="998"/>
                    <a:pt x="1007" y="926"/>
                    <a:pt x="808" y="889"/>
                  </a:cubicBezTo>
                  <a:lnTo>
                    <a:pt x="644" y="853"/>
                  </a:lnTo>
                  <a:cubicBezTo>
                    <a:pt x="499" y="826"/>
                    <a:pt x="400" y="790"/>
                    <a:pt x="345" y="744"/>
                  </a:cubicBezTo>
                  <a:cubicBezTo>
                    <a:pt x="291" y="699"/>
                    <a:pt x="264" y="635"/>
                    <a:pt x="264" y="545"/>
                  </a:cubicBezTo>
                  <a:cubicBezTo>
                    <a:pt x="264" y="445"/>
                    <a:pt x="309" y="363"/>
                    <a:pt x="381" y="309"/>
                  </a:cubicBezTo>
                  <a:cubicBezTo>
                    <a:pt x="463" y="246"/>
                    <a:pt x="572" y="218"/>
                    <a:pt x="726" y="218"/>
                  </a:cubicBezTo>
                  <a:cubicBezTo>
                    <a:pt x="808" y="218"/>
                    <a:pt x="898" y="236"/>
                    <a:pt x="980" y="255"/>
                  </a:cubicBezTo>
                  <a:cubicBezTo>
                    <a:pt x="1071" y="282"/>
                    <a:pt x="1170" y="318"/>
                    <a:pt x="1270" y="363"/>
                  </a:cubicBezTo>
                  <a:lnTo>
                    <a:pt x="1270" y="100"/>
                  </a:lnTo>
                  <a:cubicBezTo>
                    <a:pt x="1170" y="73"/>
                    <a:pt x="1071" y="46"/>
                    <a:pt x="980" y="28"/>
                  </a:cubicBezTo>
                  <a:cubicBezTo>
                    <a:pt x="880" y="10"/>
                    <a:pt x="790" y="1"/>
                    <a:pt x="690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2449575" y="1546125"/>
              <a:ext cx="41950" cy="49675"/>
            </a:xfrm>
            <a:custGeom>
              <a:rect b="b" l="l" r="r" t="t"/>
              <a:pathLst>
                <a:path extrusionOk="0" h="1987" w="1678">
                  <a:moveTo>
                    <a:pt x="0" y="1"/>
                  </a:moveTo>
                  <a:lnTo>
                    <a:pt x="0" y="228"/>
                  </a:lnTo>
                  <a:lnTo>
                    <a:pt x="707" y="228"/>
                  </a:lnTo>
                  <a:lnTo>
                    <a:pt x="707" y="1987"/>
                  </a:lnTo>
                  <a:lnTo>
                    <a:pt x="979" y="1987"/>
                  </a:lnTo>
                  <a:lnTo>
                    <a:pt x="979" y="228"/>
                  </a:lnTo>
                  <a:lnTo>
                    <a:pt x="1678" y="228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2670600" y="1472225"/>
              <a:ext cx="136050" cy="25"/>
            </a:xfrm>
            <a:custGeom>
              <a:rect b="b" l="l" r="r" t="t"/>
              <a:pathLst>
                <a:path extrusionOk="0" fill="none" h="1" w="5442">
                  <a:moveTo>
                    <a:pt x="0" y="1"/>
                  </a:moveTo>
                  <a:lnTo>
                    <a:pt x="5441" y="1"/>
                  </a:lnTo>
                </a:path>
              </a:pathLst>
            </a:custGeom>
            <a:noFill/>
            <a:ln cap="flat" cmpd="sng" w="4300">
              <a:solidFill>
                <a:srgbClr val="82A9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2866000" y="1445475"/>
              <a:ext cx="31550" cy="50350"/>
            </a:xfrm>
            <a:custGeom>
              <a:rect b="b" l="l" r="r" t="t"/>
              <a:pathLst>
                <a:path extrusionOk="0" h="2014" w="1262">
                  <a:moveTo>
                    <a:pt x="581" y="1"/>
                  </a:moveTo>
                  <a:cubicBezTo>
                    <a:pt x="500" y="1"/>
                    <a:pt x="418" y="10"/>
                    <a:pt x="318" y="28"/>
                  </a:cubicBezTo>
                  <a:cubicBezTo>
                    <a:pt x="228" y="55"/>
                    <a:pt x="128" y="82"/>
                    <a:pt x="19" y="128"/>
                  </a:cubicBezTo>
                  <a:lnTo>
                    <a:pt x="19" y="400"/>
                  </a:lnTo>
                  <a:cubicBezTo>
                    <a:pt x="128" y="345"/>
                    <a:pt x="228" y="300"/>
                    <a:pt x="318" y="264"/>
                  </a:cubicBezTo>
                  <a:cubicBezTo>
                    <a:pt x="409" y="237"/>
                    <a:pt x="500" y="228"/>
                    <a:pt x="581" y="228"/>
                  </a:cubicBezTo>
                  <a:cubicBezTo>
                    <a:pt x="699" y="228"/>
                    <a:pt x="799" y="264"/>
                    <a:pt x="871" y="327"/>
                  </a:cubicBezTo>
                  <a:cubicBezTo>
                    <a:pt x="944" y="391"/>
                    <a:pt x="980" y="481"/>
                    <a:pt x="980" y="581"/>
                  </a:cubicBezTo>
                  <a:cubicBezTo>
                    <a:pt x="980" y="645"/>
                    <a:pt x="971" y="708"/>
                    <a:pt x="935" y="781"/>
                  </a:cubicBezTo>
                  <a:cubicBezTo>
                    <a:pt x="899" y="844"/>
                    <a:pt x="835" y="926"/>
                    <a:pt x="754" y="1025"/>
                  </a:cubicBezTo>
                  <a:cubicBezTo>
                    <a:pt x="708" y="1080"/>
                    <a:pt x="599" y="1189"/>
                    <a:pt x="418" y="1370"/>
                  </a:cubicBezTo>
                  <a:cubicBezTo>
                    <a:pt x="246" y="1542"/>
                    <a:pt x="101" y="1687"/>
                    <a:pt x="1" y="1787"/>
                  </a:cubicBezTo>
                  <a:lnTo>
                    <a:pt x="1" y="2014"/>
                  </a:lnTo>
                  <a:lnTo>
                    <a:pt x="1261" y="2014"/>
                  </a:lnTo>
                  <a:lnTo>
                    <a:pt x="1261" y="1787"/>
                  </a:lnTo>
                  <a:lnTo>
                    <a:pt x="327" y="1787"/>
                  </a:lnTo>
                  <a:cubicBezTo>
                    <a:pt x="545" y="1570"/>
                    <a:pt x="708" y="1397"/>
                    <a:pt x="826" y="1279"/>
                  </a:cubicBezTo>
                  <a:cubicBezTo>
                    <a:pt x="944" y="1152"/>
                    <a:pt x="1017" y="1080"/>
                    <a:pt x="1044" y="1053"/>
                  </a:cubicBezTo>
                  <a:cubicBezTo>
                    <a:pt x="1116" y="953"/>
                    <a:pt x="1180" y="871"/>
                    <a:pt x="1207" y="799"/>
                  </a:cubicBezTo>
                  <a:cubicBezTo>
                    <a:pt x="1234" y="726"/>
                    <a:pt x="1252" y="645"/>
                    <a:pt x="1252" y="563"/>
                  </a:cubicBezTo>
                  <a:cubicBezTo>
                    <a:pt x="1252" y="391"/>
                    <a:pt x="1189" y="255"/>
                    <a:pt x="1071" y="155"/>
                  </a:cubicBezTo>
                  <a:cubicBezTo>
                    <a:pt x="944" y="46"/>
                    <a:pt x="781" y="1"/>
                    <a:pt x="581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2909075" y="1445475"/>
              <a:ext cx="34050" cy="51500"/>
            </a:xfrm>
            <a:custGeom>
              <a:rect b="b" l="l" r="r" t="t"/>
              <a:pathLst>
                <a:path extrusionOk="0" h="2060" w="1362">
                  <a:moveTo>
                    <a:pt x="672" y="209"/>
                  </a:moveTo>
                  <a:cubicBezTo>
                    <a:pt x="790" y="209"/>
                    <a:pt x="880" y="246"/>
                    <a:pt x="944" y="300"/>
                  </a:cubicBezTo>
                  <a:cubicBezTo>
                    <a:pt x="1007" y="354"/>
                    <a:pt x="1044" y="436"/>
                    <a:pt x="1044" y="536"/>
                  </a:cubicBezTo>
                  <a:cubicBezTo>
                    <a:pt x="1044" y="645"/>
                    <a:pt x="1007" y="726"/>
                    <a:pt x="944" y="781"/>
                  </a:cubicBezTo>
                  <a:cubicBezTo>
                    <a:pt x="880" y="835"/>
                    <a:pt x="790" y="862"/>
                    <a:pt x="672" y="862"/>
                  </a:cubicBezTo>
                  <a:cubicBezTo>
                    <a:pt x="563" y="862"/>
                    <a:pt x="472" y="835"/>
                    <a:pt x="409" y="781"/>
                  </a:cubicBezTo>
                  <a:cubicBezTo>
                    <a:pt x="345" y="726"/>
                    <a:pt x="309" y="645"/>
                    <a:pt x="309" y="536"/>
                  </a:cubicBezTo>
                  <a:cubicBezTo>
                    <a:pt x="309" y="436"/>
                    <a:pt x="345" y="354"/>
                    <a:pt x="409" y="300"/>
                  </a:cubicBezTo>
                  <a:cubicBezTo>
                    <a:pt x="472" y="246"/>
                    <a:pt x="554" y="209"/>
                    <a:pt x="672" y="209"/>
                  </a:cubicBezTo>
                  <a:close/>
                  <a:moveTo>
                    <a:pt x="681" y="1080"/>
                  </a:moveTo>
                  <a:cubicBezTo>
                    <a:pt x="808" y="1080"/>
                    <a:pt x="908" y="1107"/>
                    <a:pt x="980" y="1180"/>
                  </a:cubicBezTo>
                  <a:cubicBezTo>
                    <a:pt x="1053" y="1252"/>
                    <a:pt x="1089" y="1343"/>
                    <a:pt x="1089" y="1461"/>
                  </a:cubicBezTo>
                  <a:cubicBezTo>
                    <a:pt x="1089" y="1579"/>
                    <a:pt x="1053" y="1678"/>
                    <a:pt x="980" y="1742"/>
                  </a:cubicBezTo>
                  <a:cubicBezTo>
                    <a:pt x="908" y="1814"/>
                    <a:pt x="808" y="1842"/>
                    <a:pt x="681" y="1842"/>
                  </a:cubicBezTo>
                  <a:cubicBezTo>
                    <a:pt x="554" y="1842"/>
                    <a:pt x="445" y="1814"/>
                    <a:pt x="373" y="1742"/>
                  </a:cubicBezTo>
                  <a:cubicBezTo>
                    <a:pt x="300" y="1669"/>
                    <a:pt x="264" y="1579"/>
                    <a:pt x="264" y="1461"/>
                  </a:cubicBezTo>
                  <a:cubicBezTo>
                    <a:pt x="264" y="1343"/>
                    <a:pt x="300" y="1243"/>
                    <a:pt x="373" y="1180"/>
                  </a:cubicBezTo>
                  <a:cubicBezTo>
                    <a:pt x="445" y="1107"/>
                    <a:pt x="554" y="1080"/>
                    <a:pt x="681" y="1080"/>
                  </a:cubicBezTo>
                  <a:close/>
                  <a:moveTo>
                    <a:pt x="681" y="1"/>
                  </a:moveTo>
                  <a:cubicBezTo>
                    <a:pt x="481" y="1"/>
                    <a:pt x="327" y="46"/>
                    <a:pt x="209" y="137"/>
                  </a:cubicBezTo>
                  <a:cubicBezTo>
                    <a:pt x="101" y="228"/>
                    <a:pt x="46" y="354"/>
                    <a:pt x="46" y="509"/>
                  </a:cubicBezTo>
                  <a:cubicBezTo>
                    <a:pt x="46" y="626"/>
                    <a:pt x="73" y="726"/>
                    <a:pt x="137" y="799"/>
                  </a:cubicBezTo>
                  <a:cubicBezTo>
                    <a:pt x="200" y="880"/>
                    <a:pt x="291" y="935"/>
                    <a:pt x="409" y="962"/>
                  </a:cubicBezTo>
                  <a:cubicBezTo>
                    <a:pt x="282" y="989"/>
                    <a:pt x="182" y="1053"/>
                    <a:pt x="110" y="1134"/>
                  </a:cubicBezTo>
                  <a:cubicBezTo>
                    <a:pt x="37" y="1225"/>
                    <a:pt x="1" y="1334"/>
                    <a:pt x="1" y="1461"/>
                  </a:cubicBezTo>
                  <a:cubicBezTo>
                    <a:pt x="1" y="1651"/>
                    <a:pt x="64" y="1796"/>
                    <a:pt x="173" y="1905"/>
                  </a:cubicBezTo>
                  <a:cubicBezTo>
                    <a:pt x="291" y="2005"/>
                    <a:pt x="463" y="2059"/>
                    <a:pt x="681" y="2059"/>
                  </a:cubicBezTo>
                  <a:cubicBezTo>
                    <a:pt x="899" y="2059"/>
                    <a:pt x="1071" y="2005"/>
                    <a:pt x="1180" y="1905"/>
                  </a:cubicBezTo>
                  <a:cubicBezTo>
                    <a:pt x="1298" y="1796"/>
                    <a:pt x="1361" y="1651"/>
                    <a:pt x="1361" y="1461"/>
                  </a:cubicBezTo>
                  <a:cubicBezTo>
                    <a:pt x="1361" y="1334"/>
                    <a:pt x="1325" y="1225"/>
                    <a:pt x="1252" y="1134"/>
                  </a:cubicBezTo>
                  <a:cubicBezTo>
                    <a:pt x="1180" y="1053"/>
                    <a:pt x="1080" y="989"/>
                    <a:pt x="953" y="962"/>
                  </a:cubicBezTo>
                  <a:cubicBezTo>
                    <a:pt x="1062" y="935"/>
                    <a:pt x="1153" y="880"/>
                    <a:pt x="1216" y="799"/>
                  </a:cubicBezTo>
                  <a:cubicBezTo>
                    <a:pt x="1279" y="726"/>
                    <a:pt x="1316" y="626"/>
                    <a:pt x="1316" y="509"/>
                  </a:cubicBezTo>
                  <a:cubicBezTo>
                    <a:pt x="1316" y="354"/>
                    <a:pt x="1252" y="228"/>
                    <a:pt x="1143" y="137"/>
                  </a:cubicBezTo>
                  <a:cubicBezTo>
                    <a:pt x="1035" y="46"/>
                    <a:pt x="880" y="1"/>
                    <a:pt x="681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2947625" y="149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2973700" y="1445475"/>
              <a:ext cx="34925" cy="51500"/>
            </a:xfrm>
            <a:custGeom>
              <a:rect b="b" l="l" r="r" t="t"/>
              <a:pathLst>
                <a:path extrusionOk="0" h="2060" w="1397">
                  <a:moveTo>
                    <a:pt x="698" y="1"/>
                  </a:moveTo>
                  <a:cubicBezTo>
                    <a:pt x="481" y="1"/>
                    <a:pt x="309" y="55"/>
                    <a:pt x="191" y="155"/>
                  </a:cubicBezTo>
                  <a:cubicBezTo>
                    <a:pt x="64" y="255"/>
                    <a:pt x="0" y="391"/>
                    <a:pt x="0" y="563"/>
                  </a:cubicBezTo>
                  <a:cubicBezTo>
                    <a:pt x="0" y="717"/>
                    <a:pt x="46" y="835"/>
                    <a:pt x="136" y="917"/>
                  </a:cubicBezTo>
                  <a:cubicBezTo>
                    <a:pt x="227" y="1007"/>
                    <a:pt x="372" y="1071"/>
                    <a:pt x="572" y="1107"/>
                  </a:cubicBezTo>
                  <a:lnTo>
                    <a:pt x="735" y="1143"/>
                  </a:lnTo>
                  <a:cubicBezTo>
                    <a:pt x="871" y="1171"/>
                    <a:pt x="971" y="1207"/>
                    <a:pt x="1025" y="1261"/>
                  </a:cubicBezTo>
                  <a:cubicBezTo>
                    <a:pt x="1088" y="1316"/>
                    <a:pt x="1116" y="1397"/>
                    <a:pt x="1116" y="1488"/>
                  </a:cubicBezTo>
                  <a:cubicBezTo>
                    <a:pt x="1116" y="1606"/>
                    <a:pt x="1079" y="1687"/>
                    <a:pt x="989" y="1751"/>
                  </a:cubicBezTo>
                  <a:cubicBezTo>
                    <a:pt x="907" y="1814"/>
                    <a:pt x="789" y="1842"/>
                    <a:pt x="635" y="1842"/>
                  </a:cubicBezTo>
                  <a:cubicBezTo>
                    <a:pt x="535" y="1842"/>
                    <a:pt x="436" y="1823"/>
                    <a:pt x="336" y="1796"/>
                  </a:cubicBezTo>
                  <a:cubicBezTo>
                    <a:pt x="227" y="1760"/>
                    <a:pt x="118" y="1715"/>
                    <a:pt x="9" y="1651"/>
                  </a:cubicBezTo>
                  <a:lnTo>
                    <a:pt x="9" y="1932"/>
                  </a:lnTo>
                  <a:cubicBezTo>
                    <a:pt x="127" y="1978"/>
                    <a:pt x="236" y="2005"/>
                    <a:pt x="336" y="2032"/>
                  </a:cubicBezTo>
                  <a:cubicBezTo>
                    <a:pt x="445" y="2050"/>
                    <a:pt x="544" y="2059"/>
                    <a:pt x="635" y="2059"/>
                  </a:cubicBezTo>
                  <a:cubicBezTo>
                    <a:pt x="889" y="2059"/>
                    <a:pt x="1079" y="2005"/>
                    <a:pt x="1206" y="1914"/>
                  </a:cubicBezTo>
                  <a:cubicBezTo>
                    <a:pt x="1333" y="1814"/>
                    <a:pt x="1397" y="1669"/>
                    <a:pt x="1397" y="1470"/>
                  </a:cubicBezTo>
                  <a:cubicBezTo>
                    <a:pt x="1397" y="1316"/>
                    <a:pt x="1351" y="1180"/>
                    <a:pt x="1261" y="1089"/>
                  </a:cubicBezTo>
                  <a:cubicBezTo>
                    <a:pt x="1161" y="989"/>
                    <a:pt x="1016" y="926"/>
                    <a:pt x="816" y="889"/>
                  </a:cubicBezTo>
                  <a:lnTo>
                    <a:pt x="653" y="853"/>
                  </a:lnTo>
                  <a:cubicBezTo>
                    <a:pt x="499" y="826"/>
                    <a:pt x="399" y="790"/>
                    <a:pt x="354" y="744"/>
                  </a:cubicBezTo>
                  <a:cubicBezTo>
                    <a:pt x="299" y="699"/>
                    <a:pt x="272" y="636"/>
                    <a:pt x="272" y="545"/>
                  </a:cubicBezTo>
                  <a:cubicBezTo>
                    <a:pt x="272" y="436"/>
                    <a:pt x="309" y="364"/>
                    <a:pt x="390" y="300"/>
                  </a:cubicBezTo>
                  <a:cubicBezTo>
                    <a:pt x="472" y="246"/>
                    <a:pt x="581" y="218"/>
                    <a:pt x="726" y="218"/>
                  </a:cubicBezTo>
                  <a:cubicBezTo>
                    <a:pt x="816" y="218"/>
                    <a:pt x="898" y="228"/>
                    <a:pt x="989" y="255"/>
                  </a:cubicBezTo>
                  <a:cubicBezTo>
                    <a:pt x="1079" y="282"/>
                    <a:pt x="1179" y="318"/>
                    <a:pt x="1279" y="364"/>
                  </a:cubicBezTo>
                  <a:lnTo>
                    <a:pt x="1279" y="101"/>
                  </a:lnTo>
                  <a:cubicBezTo>
                    <a:pt x="1179" y="64"/>
                    <a:pt x="1079" y="46"/>
                    <a:pt x="989" y="28"/>
                  </a:cubicBezTo>
                  <a:cubicBezTo>
                    <a:pt x="889" y="10"/>
                    <a:pt x="789" y="1"/>
                    <a:pt x="698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3012225" y="1446400"/>
              <a:ext cx="41975" cy="49425"/>
            </a:xfrm>
            <a:custGeom>
              <a:rect b="b" l="l" r="r" t="t"/>
              <a:pathLst>
                <a:path extrusionOk="0" h="1977" w="1679">
                  <a:moveTo>
                    <a:pt x="1" y="0"/>
                  </a:moveTo>
                  <a:lnTo>
                    <a:pt x="1" y="227"/>
                  </a:lnTo>
                  <a:lnTo>
                    <a:pt x="708" y="227"/>
                  </a:lnTo>
                  <a:lnTo>
                    <a:pt x="708" y="1977"/>
                  </a:lnTo>
                  <a:lnTo>
                    <a:pt x="971" y="1977"/>
                  </a:lnTo>
                  <a:lnTo>
                    <a:pt x="971" y="227"/>
                  </a:lnTo>
                  <a:lnTo>
                    <a:pt x="1678" y="227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2670600" y="1571975"/>
              <a:ext cx="136050" cy="25"/>
            </a:xfrm>
            <a:custGeom>
              <a:rect b="b" l="l" r="r" t="t"/>
              <a:pathLst>
                <a:path extrusionOk="0" fill="none" h="1" w="5442">
                  <a:moveTo>
                    <a:pt x="0" y="1"/>
                  </a:moveTo>
                  <a:lnTo>
                    <a:pt x="5441" y="1"/>
                  </a:lnTo>
                </a:path>
              </a:pathLst>
            </a:custGeom>
            <a:noFill/>
            <a:ln cap="flat" cmpd="sng" w="4300">
              <a:solidFill>
                <a:srgbClr val="32B2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2866475" y="1545225"/>
              <a:ext cx="32425" cy="51500"/>
            </a:xfrm>
            <a:custGeom>
              <a:rect b="b" l="l" r="r" t="t"/>
              <a:pathLst>
                <a:path extrusionOk="0" h="2060" w="1297">
                  <a:moveTo>
                    <a:pt x="590" y="1"/>
                  </a:moveTo>
                  <a:cubicBezTo>
                    <a:pt x="517" y="1"/>
                    <a:pt x="435" y="10"/>
                    <a:pt x="345" y="19"/>
                  </a:cubicBezTo>
                  <a:cubicBezTo>
                    <a:pt x="254" y="37"/>
                    <a:pt x="163" y="55"/>
                    <a:pt x="55" y="82"/>
                  </a:cubicBezTo>
                  <a:lnTo>
                    <a:pt x="55" y="327"/>
                  </a:lnTo>
                  <a:cubicBezTo>
                    <a:pt x="154" y="291"/>
                    <a:pt x="245" y="264"/>
                    <a:pt x="336" y="255"/>
                  </a:cubicBezTo>
                  <a:cubicBezTo>
                    <a:pt x="417" y="236"/>
                    <a:pt x="499" y="227"/>
                    <a:pt x="571" y="227"/>
                  </a:cubicBezTo>
                  <a:cubicBezTo>
                    <a:pt x="707" y="227"/>
                    <a:pt x="807" y="255"/>
                    <a:pt x="880" y="309"/>
                  </a:cubicBezTo>
                  <a:cubicBezTo>
                    <a:pt x="952" y="363"/>
                    <a:pt x="989" y="445"/>
                    <a:pt x="989" y="545"/>
                  </a:cubicBezTo>
                  <a:cubicBezTo>
                    <a:pt x="989" y="645"/>
                    <a:pt x="952" y="717"/>
                    <a:pt x="880" y="771"/>
                  </a:cubicBezTo>
                  <a:cubicBezTo>
                    <a:pt x="816" y="826"/>
                    <a:pt x="707" y="853"/>
                    <a:pt x="580" y="853"/>
                  </a:cubicBezTo>
                  <a:lnTo>
                    <a:pt x="336" y="853"/>
                  </a:lnTo>
                  <a:lnTo>
                    <a:pt x="336" y="1071"/>
                  </a:lnTo>
                  <a:lnTo>
                    <a:pt x="571" y="1071"/>
                  </a:lnTo>
                  <a:cubicBezTo>
                    <a:pt x="716" y="1071"/>
                    <a:pt x="834" y="1107"/>
                    <a:pt x="916" y="1170"/>
                  </a:cubicBezTo>
                  <a:cubicBezTo>
                    <a:pt x="998" y="1234"/>
                    <a:pt x="1034" y="1325"/>
                    <a:pt x="1034" y="1443"/>
                  </a:cubicBezTo>
                  <a:cubicBezTo>
                    <a:pt x="1034" y="1569"/>
                    <a:pt x="989" y="1669"/>
                    <a:pt x="898" y="1733"/>
                  </a:cubicBezTo>
                  <a:cubicBezTo>
                    <a:pt x="816" y="1796"/>
                    <a:pt x="689" y="1832"/>
                    <a:pt x="517" y="1832"/>
                  </a:cubicBezTo>
                  <a:cubicBezTo>
                    <a:pt x="426" y="1832"/>
                    <a:pt x="327" y="1823"/>
                    <a:pt x="245" y="1796"/>
                  </a:cubicBezTo>
                  <a:cubicBezTo>
                    <a:pt x="154" y="1778"/>
                    <a:pt x="73" y="1742"/>
                    <a:pt x="0" y="1705"/>
                  </a:cubicBezTo>
                  <a:lnTo>
                    <a:pt x="0" y="1959"/>
                  </a:lnTo>
                  <a:cubicBezTo>
                    <a:pt x="91" y="1996"/>
                    <a:pt x="181" y="2014"/>
                    <a:pt x="272" y="2032"/>
                  </a:cubicBezTo>
                  <a:cubicBezTo>
                    <a:pt x="354" y="2050"/>
                    <a:pt x="435" y="2059"/>
                    <a:pt x="526" y="2059"/>
                  </a:cubicBezTo>
                  <a:cubicBezTo>
                    <a:pt x="771" y="2059"/>
                    <a:pt x="961" y="2005"/>
                    <a:pt x="1097" y="1896"/>
                  </a:cubicBezTo>
                  <a:cubicBezTo>
                    <a:pt x="1233" y="1787"/>
                    <a:pt x="1297" y="1642"/>
                    <a:pt x="1297" y="1443"/>
                  </a:cubicBezTo>
                  <a:cubicBezTo>
                    <a:pt x="1297" y="1316"/>
                    <a:pt x="1261" y="1207"/>
                    <a:pt x="1188" y="1125"/>
                  </a:cubicBezTo>
                  <a:cubicBezTo>
                    <a:pt x="1115" y="1034"/>
                    <a:pt x="1016" y="980"/>
                    <a:pt x="889" y="953"/>
                  </a:cubicBezTo>
                  <a:cubicBezTo>
                    <a:pt x="1007" y="926"/>
                    <a:pt x="1097" y="862"/>
                    <a:pt x="1161" y="790"/>
                  </a:cubicBezTo>
                  <a:cubicBezTo>
                    <a:pt x="1224" y="717"/>
                    <a:pt x="1251" y="626"/>
                    <a:pt x="1251" y="518"/>
                  </a:cubicBezTo>
                  <a:cubicBezTo>
                    <a:pt x="1251" y="354"/>
                    <a:pt x="1197" y="236"/>
                    <a:pt x="1079" y="137"/>
                  </a:cubicBezTo>
                  <a:cubicBezTo>
                    <a:pt x="952" y="46"/>
                    <a:pt x="798" y="1"/>
                    <a:pt x="590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2907725" y="1546125"/>
              <a:ext cx="36075" cy="49675"/>
            </a:xfrm>
            <a:custGeom>
              <a:rect b="b" l="l" r="r" t="t"/>
              <a:pathLst>
                <a:path extrusionOk="0" h="1987" w="1443">
                  <a:moveTo>
                    <a:pt x="898" y="237"/>
                  </a:moveTo>
                  <a:lnTo>
                    <a:pt x="898" y="1289"/>
                  </a:lnTo>
                  <a:lnTo>
                    <a:pt x="218" y="1289"/>
                  </a:lnTo>
                  <a:lnTo>
                    <a:pt x="898" y="237"/>
                  </a:lnTo>
                  <a:close/>
                  <a:moveTo>
                    <a:pt x="826" y="1"/>
                  </a:moveTo>
                  <a:lnTo>
                    <a:pt x="0" y="1261"/>
                  </a:lnTo>
                  <a:lnTo>
                    <a:pt x="0" y="1515"/>
                  </a:lnTo>
                  <a:lnTo>
                    <a:pt x="898" y="1515"/>
                  </a:lnTo>
                  <a:lnTo>
                    <a:pt x="898" y="1987"/>
                  </a:lnTo>
                  <a:lnTo>
                    <a:pt x="1161" y="1987"/>
                  </a:lnTo>
                  <a:lnTo>
                    <a:pt x="1161" y="1515"/>
                  </a:lnTo>
                  <a:lnTo>
                    <a:pt x="1442" y="1515"/>
                  </a:lnTo>
                  <a:lnTo>
                    <a:pt x="1442" y="1289"/>
                  </a:lnTo>
                  <a:lnTo>
                    <a:pt x="1161" y="128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2947625" y="15957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2973700" y="1545225"/>
              <a:ext cx="34925" cy="51500"/>
            </a:xfrm>
            <a:custGeom>
              <a:rect b="b" l="l" r="r" t="t"/>
              <a:pathLst>
                <a:path extrusionOk="0" h="2060" w="1397">
                  <a:moveTo>
                    <a:pt x="698" y="1"/>
                  </a:moveTo>
                  <a:cubicBezTo>
                    <a:pt x="481" y="1"/>
                    <a:pt x="309" y="55"/>
                    <a:pt x="191" y="155"/>
                  </a:cubicBezTo>
                  <a:cubicBezTo>
                    <a:pt x="64" y="255"/>
                    <a:pt x="0" y="400"/>
                    <a:pt x="0" y="572"/>
                  </a:cubicBezTo>
                  <a:cubicBezTo>
                    <a:pt x="0" y="717"/>
                    <a:pt x="46" y="835"/>
                    <a:pt x="136" y="926"/>
                  </a:cubicBezTo>
                  <a:cubicBezTo>
                    <a:pt x="227" y="1007"/>
                    <a:pt x="372" y="1071"/>
                    <a:pt x="572" y="1107"/>
                  </a:cubicBezTo>
                  <a:lnTo>
                    <a:pt x="735" y="1143"/>
                  </a:lnTo>
                  <a:cubicBezTo>
                    <a:pt x="871" y="1170"/>
                    <a:pt x="971" y="1216"/>
                    <a:pt x="1025" y="1270"/>
                  </a:cubicBezTo>
                  <a:cubicBezTo>
                    <a:pt x="1088" y="1325"/>
                    <a:pt x="1116" y="1397"/>
                    <a:pt x="1116" y="1497"/>
                  </a:cubicBezTo>
                  <a:cubicBezTo>
                    <a:pt x="1116" y="1606"/>
                    <a:pt x="1079" y="1696"/>
                    <a:pt x="989" y="1751"/>
                  </a:cubicBezTo>
                  <a:cubicBezTo>
                    <a:pt x="907" y="1814"/>
                    <a:pt x="789" y="1841"/>
                    <a:pt x="635" y="1841"/>
                  </a:cubicBezTo>
                  <a:cubicBezTo>
                    <a:pt x="535" y="1841"/>
                    <a:pt x="436" y="1823"/>
                    <a:pt x="336" y="1796"/>
                  </a:cubicBezTo>
                  <a:cubicBezTo>
                    <a:pt x="227" y="1760"/>
                    <a:pt x="118" y="1715"/>
                    <a:pt x="9" y="1660"/>
                  </a:cubicBezTo>
                  <a:lnTo>
                    <a:pt x="9" y="1932"/>
                  </a:lnTo>
                  <a:cubicBezTo>
                    <a:pt x="127" y="1978"/>
                    <a:pt x="236" y="2005"/>
                    <a:pt x="336" y="2032"/>
                  </a:cubicBezTo>
                  <a:cubicBezTo>
                    <a:pt x="445" y="2050"/>
                    <a:pt x="544" y="2059"/>
                    <a:pt x="635" y="2059"/>
                  </a:cubicBezTo>
                  <a:cubicBezTo>
                    <a:pt x="889" y="2059"/>
                    <a:pt x="1079" y="2014"/>
                    <a:pt x="1206" y="1914"/>
                  </a:cubicBezTo>
                  <a:cubicBezTo>
                    <a:pt x="1333" y="1814"/>
                    <a:pt x="1397" y="1669"/>
                    <a:pt x="1397" y="1479"/>
                  </a:cubicBezTo>
                  <a:cubicBezTo>
                    <a:pt x="1397" y="1316"/>
                    <a:pt x="1351" y="1189"/>
                    <a:pt x="1261" y="1089"/>
                  </a:cubicBezTo>
                  <a:cubicBezTo>
                    <a:pt x="1161" y="998"/>
                    <a:pt x="1016" y="926"/>
                    <a:pt x="816" y="889"/>
                  </a:cubicBezTo>
                  <a:lnTo>
                    <a:pt x="653" y="853"/>
                  </a:lnTo>
                  <a:cubicBezTo>
                    <a:pt x="499" y="826"/>
                    <a:pt x="399" y="790"/>
                    <a:pt x="354" y="744"/>
                  </a:cubicBezTo>
                  <a:cubicBezTo>
                    <a:pt x="299" y="699"/>
                    <a:pt x="272" y="635"/>
                    <a:pt x="272" y="545"/>
                  </a:cubicBezTo>
                  <a:cubicBezTo>
                    <a:pt x="272" y="445"/>
                    <a:pt x="309" y="363"/>
                    <a:pt x="390" y="309"/>
                  </a:cubicBezTo>
                  <a:cubicBezTo>
                    <a:pt x="472" y="246"/>
                    <a:pt x="581" y="218"/>
                    <a:pt x="726" y="218"/>
                  </a:cubicBezTo>
                  <a:cubicBezTo>
                    <a:pt x="816" y="218"/>
                    <a:pt x="898" y="236"/>
                    <a:pt x="989" y="255"/>
                  </a:cubicBezTo>
                  <a:cubicBezTo>
                    <a:pt x="1079" y="282"/>
                    <a:pt x="1179" y="318"/>
                    <a:pt x="1279" y="363"/>
                  </a:cubicBezTo>
                  <a:lnTo>
                    <a:pt x="1279" y="100"/>
                  </a:lnTo>
                  <a:cubicBezTo>
                    <a:pt x="1179" y="73"/>
                    <a:pt x="1079" y="46"/>
                    <a:pt x="989" y="28"/>
                  </a:cubicBezTo>
                  <a:cubicBezTo>
                    <a:pt x="889" y="10"/>
                    <a:pt x="789" y="1"/>
                    <a:pt x="698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3012225" y="1546125"/>
              <a:ext cx="41975" cy="49675"/>
            </a:xfrm>
            <a:custGeom>
              <a:rect b="b" l="l" r="r" t="t"/>
              <a:pathLst>
                <a:path extrusionOk="0" h="1987" w="1679">
                  <a:moveTo>
                    <a:pt x="1" y="1"/>
                  </a:moveTo>
                  <a:lnTo>
                    <a:pt x="1" y="228"/>
                  </a:lnTo>
                  <a:lnTo>
                    <a:pt x="708" y="228"/>
                  </a:lnTo>
                  <a:lnTo>
                    <a:pt x="708" y="1987"/>
                  </a:lnTo>
                  <a:lnTo>
                    <a:pt x="971" y="1987"/>
                  </a:lnTo>
                  <a:lnTo>
                    <a:pt x="971" y="228"/>
                  </a:lnTo>
                  <a:lnTo>
                    <a:pt x="1678" y="228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3051225" y="1574475"/>
              <a:ext cx="17925" cy="5475"/>
            </a:xfrm>
            <a:custGeom>
              <a:rect b="b" l="l" r="r" t="t"/>
              <a:pathLst>
                <a:path extrusionOk="0" h="219" w="717">
                  <a:moveTo>
                    <a:pt x="0" y="0"/>
                  </a:moveTo>
                  <a:lnTo>
                    <a:pt x="0" y="218"/>
                  </a:lnTo>
                  <a:lnTo>
                    <a:pt x="717" y="218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3079100" y="1546125"/>
              <a:ext cx="32000" cy="49450"/>
            </a:xfrm>
            <a:custGeom>
              <a:rect b="b" l="l" r="r" t="t"/>
              <a:pathLst>
                <a:path extrusionOk="0" h="1978" w="1280">
                  <a:moveTo>
                    <a:pt x="599" y="219"/>
                  </a:moveTo>
                  <a:cubicBezTo>
                    <a:pt x="726" y="219"/>
                    <a:pt x="826" y="255"/>
                    <a:pt x="890" y="318"/>
                  </a:cubicBezTo>
                  <a:cubicBezTo>
                    <a:pt x="962" y="382"/>
                    <a:pt x="989" y="473"/>
                    <a:pt x="989" y="590"/>
                  </a:cubicBezTo>
                  <a:cubicBezTo>
                    <a:pt x="989" y="708"/>
                    <a:pt x="962" y="799"/>
                    <a:pt x="890" y="871"/>
                  </a:cubicBezTo>
                  <a:cubicBezTo>
                    <a:pt x="826" y="935"/>
                    <a:pt x="726" y="962"/>
                    <a:pt x="599" y="962"/>
                  </a:cubicBezTo>
                  <a:lnTo>
                    <a:pt x="264" y="962"/>
                  </a:lnTo>
                  <a:lnTo>
                    <a:pt x="264" y="219"/>
                  </a:lnTo>
                  <a:close/>
                  <a:moveTo>
                    <a:pt x="1" y="1"/>
                  </a:moveTo>
                  <a:lnTo>
                    <a:pt x="1" y="1978"/>
                  </a:lnTo>
                  <a:lnTo>
                    <a:pt x="264" y="1978"/>
                  </a:lnTo>
                  <a:lnTo>
                    <a:pt x="264" y="1180"/>
                  </a:lnTo>
                  <a:lnTo>
                    <a:pt x="608" y="1180"/>
                  </a:lnTo>
                  <a:cubicBezTo>
                    <a:pt x="826" y="1180"/>
                    <a:pt x="989" y="1134"/>
                    <a:pt x="1107" y="1035"/>
                  </a:cubicBezTo>
                  <a:cubicBezTo>
                    <a:pt x="1225" y="935"/>
                    <a:pt x="1279" y="790"/>
                    <a:pt x="1279" y="590"/>
                  </a:cubicBezTo>
                  <a:cubicBezTo>
                    <a:pt x="1279" y="400"/>
                    <a:pt x="1225" y="255"/>
                    <a:pt x="1107" y="146"/>
                  </a:cubicBezTo>
                  <a:cubicBezTo>
                    <a:pt x="998" y="46"/>
                    <a:pt x="826" y="1"/>
                    <a:pt x="608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3120150" y="1546125"/>
              <a:ext cx="31975" cy="49675"/>
            </a:xfrm>
            <a:custGeom>
              <a:rect b="b" l="l" r="r" t="t"/>
              <a:pathLst>
                <a:path extrusionOk="0" h="1987" w="1279">
                  <a:moveTo>
                    <a:pt x="0" y="1"/>
                  </a:moveTo>
                  <a:lnTo>
                    <a:pt x="0" y="1987"/>
                  </a:lnTo>
                  <a:lnTo>
                    <a:pt x="1279" y="1987"/>
                  </a:lnTo>
                  <a:lnTo>
                    <a:pt x="1279" y="1760"/>
                  </a:lnTo>
                  <a:lnTo>
                    <a:pt x="263" y="1760"/>
                  </a:lnTo>
                  <a:lnTo>
                    <a:pt x="263" y="1044"/>
                  </a:lnTo>
                  <a:lnTo>
                    <a:pt x="1206" y="1044"/>
                  </a:lnTo>
                  <a:lnTo>
                    <a:pt x="1206" y="817"/>
                  </a:lnTo>
                  <a:lnTo>
                    <a:pt x="263" y="817"/>
                  </a:lnTo>
                  <a:lnTo>
                    <a:pt x="263" y="228"/>
                  </a:lnTo>
                  <a:lnTo>
                    <a:pt x="1252" y="228"/>
                  </a:lnTo>
                  <a:lnTo>
                    <a:pt x="1252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1"/>
            <p:cNvSpPr/>
            <p:nvPr/>
          </p:nvSpPr>
          <p:spPr>
            <a:xfrm>
              <a:off x="3163000" y="1546125"/>
              <a:ext cx="37650" cy="49675"/>
            </a:xfrm>
            <a:custGeom>
              <a:rect b="b" l="l" r="r" t="t"/>
              <a:pathLst>
                <a:path extrusionOk="0" h="1987" w="1506">
                  <a:moveTo>
                    <a:pt x="0" y="1"/>
                  </a:moveTo>
                  <a:lnTo>
                    <a:pt x="0" y="1987"/>
                  </a:lnTo>
                  <a:lnTo>
                    <a:pt x="263" y="1987"/>
                  </a:lnTo>
                  <a:lnTo>
                    <a:pt x="263" y="327"/>
                  </a:lnTo>
                  <a:lnTo>
                    <a:pt x="1143" y="1987"/>
                  </a:lnTo>
                  <a:lnTo>
                    <a:pt x="1505" y="1987"/>
                  </a:lnTo>
                  <a:lnTo>
                    <a:pt x="1505" y="1"/>
                  </a:lnTo>
                  <a:lnTo>
                    <a:pt x="1242" y="1"/>
                  </a:lnTo>
                  <a:lnTo>
                    <a:pt x="1242" y="1660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1"/>
            <p:cNvSpPr/>
            <p:nvPr/>
          </p:nvSpPr>
          <p:spPr>
            <a:xfrm>
              <a:off x="3214000" y="1546125"/>
              <a:ext cx="37425" cy="49675"/>
            </a:xfrm>
            <a:custGeom>
              <a:rect b="b" l="l" r="r" t="t"/>
              <a:pathLst>
                <a:path extrusionOk="0" h="1987" w="1497">
                  <a:moveTo>
                    <a:pt x="0" y="1"/>
                  </a:moveTo>
                  <a:lnTo>
                    <a:pt x="0" y="1987"/>
                  </a:lnTo>
                  <a:lnTo>
                    <a:pt x="254" y="1987"/>
                  </a:lnTo>
                  <a:lnTo>
                    <a:pt x="254" y="327"/>
                  </a:lnTo>
                  <a:lnTo>
                    <a:pt x="1134" y="1987"/>
                  </a:lnTo>
                  <a:lnTo>
                    <a:pt x="1497" y="1987"/>
                  </a:lnTo>
                  <a:lnTo>
                    <a:pt x="1497" y="1"/>
                  </a:lnTo>
                  <a:lnTo>
                    <a:pt x="1234" y="1"/>
                  </a:lnTo>
                  <a:lnTo>
                    <a:pt x="1234" y="1660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3257975" y="15957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3284275" y="1545225"/>
              <a:ext cx="34925" cy="51500"/>
            </a:xfrm>
            <a:custGeom>
              <a:rect b="b" l="l" r="r" t="t"/>
              <a:pathLst>
                <a:path extrusionOk="0" h="2060" w="1397">
                  <a:moveTo>
                    <a:pt x="699" y="1"/>
                  </a:moveTo>
                  <a:cubicBezTo>
                    <a:pt x="481" y="1"/>
                    <a:pt x="309" y="55"/>
                    <a:pt x="182" y="155"/>
                  </a:cubicBezTo>
                  <a:cubicBezTo>
                    <a:pt x="64" y="255"/>
                    <a:pt x="0" y="400"/>
                    <a:pt x="0" y="572"/>
                  </a:cubicBezTo>
                  <a:cubicBezTo>
                    <a:pt x="0" y="717"/>
                    <a:pt x="46" y="835"/>
                    <a:pt x="127" y="926"/>
                  </a:cubicBezTo>
                  <a:cubicBezTo>
                    <a:pt x="218" y="1007"/>
                    <a:pt x="363" y="1071"/>
                    <a:pt x="563" y="1107"/>
                  </a:cubicBezTo>
                  <a:lnTo>
                    <a:pt x="726" y="1143"/>
                  </a:lnTo>
                  <a:cubicBezTo>
                    <a:pt x="862" y="1170"/>
                    <a:pt x="962" y="1216"/>
                    <a:pt x="1025" y="1270"/>
                  </a:cubicBezTo>
                  <a:cubicBezTo>
                    <a:pt x="1079" y="1325"/>
                    <a:pt x="1116" y="1397"/>
                    <a:pt x="1116" y="1497"/>
                  </a:cubicBezTo>
                  <a:cubicBezTo>
                    <a:pt x="1116" y="1606"/>
                    <a:pt x="1070" y="1696"/>
                    <a:pt x="989" y="1751"/>
                  </a:cubicBezTo>
                  <a:cubicBezTo>
                    <a:pt x="907" y="1814"/>
                    <a:pt x="789" y="1841"/>
                    <a:pt x="635" y="1841"/>
                  </a:cubicBezTo>
                  <a:cubicBezTo>
                    <a:pt x="535" y="1841"/>
                    <a:pt x="427" y="1823"/>
                    <a:pt x="327" y="1796"/>
                  </a:cubicBezTo>
                  <a:cubicBezTo>
                    <a:pt x="218" y="1760"/>
                    <a:pt x="118" y="1715"/>
                    <a:pt x="9" y="1660"/>
                  </a:cubicBezTo>
                  <a:lnTo>
                    <a:pt x="9" y="1932"/>
                  </a:lnTo>
                  <a:cubicBezTo>
                    <a:pt x="118" y="1978"/>
                    <a:pt x="227" y="2005"/>
                    <a:pt x="336" y="2032"/>
                  </a:cubicBezTo>
                  <a:cubicBezTo>
                    <a:pt x="445" y="2050"/>
                    <a:pt x="544" y="2059"/>
                    <a:pt x="635" y="2059"/>
                  </a:cubicBezTo>
                  <a:cubicBezTo>
                    <a:pt x="880" y="2059"/>
                    <a:pt x="1070" y="2014"/>
                    <a:pt x="1197" y="1914"/>
                  </a:cubicBezTo>
                  <a:cubicBezTo>
                    <a:pt x="1324" y="1814"/>
                    <a:pt x="1397" y="1669"/>
                    <a:pt x="1397" y="1479"/>
                  </a:cubicBezTo>
                  <a:cubicBezTo>
                    <a:pt x="1397" y="1316"/>
                    <a:pt x="1352" y="1189"/>
                    <a:pt x="1252" y="1089"/>
                  </a:cubicBezTo>
                  <a:cubicBezTo>
                    <a:pt x="1161" y="998"/>
                    <a:pt x="1007" y="926"/>
                    <a:pt x="807" y="889"/>
                  </a:cubicBezTo>
                  <a:lnTo>
                    <a:pt x="644" y="853"/>
                  </a:lnTo>
                  <a:cubicBezTo>
                    <a:pt x="499" y="826"/>
                    <a:pt x="399" y="790"/>
                    <a:pt x="345" y="744"/>
                  </a:cubicBezTo>
                  <a:cubicBezTo>
                    <a:pt x="291" y="699"/>
                    <a:pt x="263" y="635"/>
                    <a:pt x="263" y="545"/>
                  </a:cubicBezTo>
                  <a:cubicBezTo>
                    <a:pt x="263" y="445"/>
                    <a:pt x="309" y="363"/>
                    <a:pt x="390" y="309"/>
                  </a:cubicBezTo>
                  <a:cubicBezTo>
                    <a:pt x="463" y="246"/>
                    <a:pt x="581" y="218"/>
                    <a:pt x="726" y="218"/>
                  </a:cubicBezTo>
                  <a:cubicBezTo>
                    <a:pt x="807" y="218"/>
                    <a:pt x="898" y="236"/>
                    <a:pt x="989" y="255"/>
                  </a:cubicBezTo>
                  <a:cubicBezTo>
                    <a:pt x="1079" y="282"/>
                    <a:pt x="1170" y="318"/>
                    <a:pt x="1270" y="363"/>
                  </a:cubicBezTo>
                  <a:lnTo>
                    <a:pt x="1270" y="100"/>
                  </a:lnTo>
                  <a:cubicBezTo>
                    <a:pt x="1170" y="73"/>
                    <a:pt x="1070" y="46"/>
                    <a:pt x="980" y="28"/>
                  </a:cubicBezTo>
                  <a:cubicBezTo>
                    <a:pt x="880" y="10"/>
                    <a:pt x="789" y="1"/>
                    <a:pt x="699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3322575" y="1546125"/>
              <a:ext cx="41975" cy="49675"/>
            </a:xfrm>
            <a:custGeom>
              <a:rect b="b" l="l" r="r" t="t"/>
              <a:pathLst>
                <a:path extrusionOk="0" h="1987" w="1679">
                  <a:moveTo>
                    <a:pt x="1" y="1"/>
                  </a:moveTo>
                  <a:lnTo>
                    <a:pt x="1" y="228"/>
                  </a:lnTo>
                  <a:lnTo>
                    <a:pt x="708" y="228"/>
                  </a:lnTo>
                  <a:lnTo>
                    <a:pt x="708" y="1987"/>
                  </a:lnTo>
                  <a:lnTo>
                    <a:pt x="980" y="1987"/>
                  </a:lnTo>
                  <a:lnTo>
                    <a:pt x="980" y="228"/>
                  </a:lnTo>
                  <a:lnTo>
                    <a:pt x="1678" y="228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3359525" y="1546125"/>
              <a:ext cx="45600" cy="49675"/>
            </a:xfrm>
            <a:custGeom>
              <a:rect b="b" l="l" r="r" t="t"/>
              <a:pathLst>
                <a:path extrusionOk="0" h="1987" w="1824">
                  <a:moveTo>
                    <a:pt x="917" y="264"/>
                  </a:moveTo>
                  <a:lnTo>
                    <a:pt x="1280" y="1252"/>
                  </a:lnTo>
                  <a:lnTo>
                    <a:pt x="545" y="1252"/>
                  </a:lnTo>
                  <a:lnTo>
                    <a:pt x="917" y="264"/>
                  </a:lnTo>
                  <a:close/>
                  <a:moveTo>
                    <a:pt x="763" y="1"/>
                  </a:moveTo>
                  <a:lnTo>
                    <a:pt x="1" y="1987"/>
                  </a:lnTo>
                  <a:lnTo>
                    <a:pt x="291" y="1987"/>
                  </a:lnTo>
                  <a:lnTo>
                    <a:pt x="472" y="1479"/>
                  </a:lnTo>
                  <a:lnTo>
                    <a:pt x="1361" y="1479"/>
                  </a:lnTo>
                  <a:lnTo>
                    <a:pt x="1542" y="1987"/>
                  </a:lnTo>
                  <a:lnTo>
                    <a:pt x="1824" y="1987"/>
                  </a:lnTo>
                  <a:lnTo>
                    <a:pt x="1062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1"/>
            <p:cNvSpPr/>
            <p:nvPr/>
          </p:nvSpPr>
          <p:spPr>
            <a:xfrm>
              <a:off x="3541800" y="1472225"/>
              <a:ext cx="136050" cy="25"/>
            </a:xfrm>
            <a:custGeom>
              <a:rect b="b" l="l" r="r" t="t"/>
              <a:pathLst>
                <a:path extrusionOk="0" fill="none" h="1" w="5442">
                  <a:moveTo>
                    <a:pt x="1" y="1"/>
                  </a:moveTo>
                  <a:lnTo>
                    <a:pt x="5441" y="1"/>
                  </a:lnTo>
                </a:path>
              </a:pathLst>
            </a:custGeom>
            <a:noFill/>
            <a:ln cap="flat" cmpd="sng" w="4300">
              <a:solidFill>
                <a:srgbClr val="34AF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1"/>
            <p:cNvSpPr/>
            <p:nvPr/>
          </p:nvSpPr>
          <p:spPr>
            <a:xfrm>
              <a:off x="3737225" y="1446400"/>
              <a:ext cx="32200" cy="50575"/>
            </a:xfrm>
            <a:custGeom>
              <a:rect b="b" l="l" r="r" t="t"/>
              <a:pathLst>
                <a:path extrusionOk="0" h="2023" w="1288">
                  <a:moveTo>
                    <a:pt x="91" y="0"/>
                  </a:moveTo>
                  <a:lnTo>
                    <a:pt x="91" y="998"/>
                  </a:lnTo>
                  <a:cubicBezTo>
                    <a:pt x="163" y="961"/>
                    <a:pt x="236" y="934"/>
                    <a:pt x="308" y="925"/>
                  </a:cubicBezTo>
                  <a:cubicBezTo>
                    <a:pt x="372" y="907"/>
                    <a:pt x="445" y="898"/>
                    <a:pt x="517" y="898"/>
                  </a:cubicBezTo>
                  <a:cubicBezTo>
                    <a:pt x="671" y="898"/>
                    <a:pt x="798" y="934"/>
                    <a:pt x="880" y="1016"/>
                  </a:cubicBezTo>
                  <a:cubicBezTo>
                    <a:pt x="970" y="1097"/>
                    <a:pt x="1016" y="1206"/>
                    <a:pt x="1016" y="1342"/>
                  </a:cubicBezTo>
                  <a:cubicBezTo>
                    <a:pt x="1016" y="1487"/>
                    <a:pt x="970" y="1596"/>
                    <a:pt x="880" y="1678"/>
                  </a:cubicBezTo>
                  <a:cubicBezTo>
                    <a:pt x="798" y="1750"/>
                    <a:pt x="671" y="1796"/>
                    <a:pt x="517" y="1796"/>
                  </a:cubicBezTo>
                  <a:cubicBezTo>
                    <a:pt x="426" y="1796"/>
                    <a:pt x="336" y="1786"/>
                    <a:pt x="254" y="1759"/>
                  </a:cubicBezTo>
                  <a:cubicBezTo>
                    <a:pt x="163" y="1741"/>
                    <a:pt x="82" y="1705"/>
                    <a:pt x="0" y="1669"/>
                  </a:cubicBezTo>
                  <a:lnTo>
                    <a:pt x="0" y="1932"/>
                  </a:lnTo>
                  <a:cubicBezTo>
                    <a:pt x="91" y="1959"/>
                    <a:pt x="182" y="1986"/>
                    <a:pt x="272" y="1995"/>
                  </a:cubicBezTo>
                  <a:cubicBezTo>
                    <a:pt x="354" y="2013"/>
                    <a:pt x="445" y="2022"/>
                    <a:pt x="526" y="2022"/>
                  </a:cubicBezTo>
                  <a:cubicBezTo>
                    <a:pt x="771" y="2022"/>
                    <a:pt x="952" y="1959"/>
                    <a:pt x="1088" y="1841"/>
                  </a:cubicBezTo>
                  <a:cubicBezTo>
                    <a:pt x="1224" y="1723"/>
                    <a:pt x="1288" y="1560"/>
                    <a:pt x="1288" y="1342"/>
                  </a:cubicBezTo>
                  <a:cubicBezTo>
                    <a:pt x="1288" y="1134"/>
                    <a:pt x="1224" y="970"/>
                    <a:pt x="1097" y="852"/>
                  </a:cubicBezTo>
                  <a:cubicBezTo>
                    <a:pt x="961" y="726"/>
                    <a:pt x="789" y="671"/>
                    <a:pt x="571" y="671"/>
                  </a:cubicBezTo>
                  <a:cubicBezTo>
                    <a:pt x="526" y="671"/>
                    <a:pt x="490" y="671"/>
                    <a:pt x="454" y="680"/>
                  </a:cubicBezTo>
                  <a:cubicBezTo>
                    <a:pt x="417" y="689"/>
                    <a:pt x="372" y="698"/>
                    <a:pt x="336" y="707"/>
                  </a:cubicBezTo>
                  <a:lnTo>
                    <a:pt x="336" y="227"/>
                  </a:lnTo>
                  <a:lnTo>
                    <a:pt x="1143" y="227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1"/>
            <p:cNvSpPr/>
            <p:nvPr/>
          </p:nvSpPr>
          <p:spPr>
            <a:xfrm>
              <a:off x="3779825" y="1445475"/>
              <a:ext cx="34275" cy="51500"/>
            </a:xfrm>
            <a:custGeom>
              <a:rect b="b" l="l" r="r" t="t"/>
              <a:pathLst>
                <a:path extrusionOk="0" h="2060" w="1371">
                  <a:moveTo>
                    <a:pt x="690" y="209"/>
                  </a:moveTo>
                  <a:cubicBezTo>
                    <a:pt x="826" y="209"/>
                    <a:pt x="935" y="282"/>
                    <a:pt x="998" y="418"/>
                  </a:cubicBezTo>
                  <a:cubicBezTo>
                    <a:pt x="1071" y="554"/>
                    <a:pt x="1107" y="753"/>
                    <a:pt x="1107" y="1025"/>
                  </a:cubicBezTo>
                  <a:cubicBezTo>
                    <a:pt x="1107" y="1298"/>
                    <a:pt x="1071" y="1506"/>
                    <a:pt x="998" y="1642"/>
                  </a:cubicBezTo>
                  <a:cubicBezTo>
                    <a:pt x="926" y="1778"/>
                    <a:pt x="826" y="1842"/>
                    <a:pt x="690" y="1842"/>
                  </a:cubicBezTo>
                  <a:cubicBezTo>
                    <a:pt x="545" y="1842"/>
                    <a:pt x="445" y="1778"/>
                    <a:pt x="373" y="1642"/>
                  </a:cubicBezTo>
                  <a:cubicBezTo>
                    <a:pt x="309" y="1506"/>
                    <a:pt x="273" y="1298"/>
                    <a:pt x="273" y="1025"/>
                  </a:cubicBezTo>
                  <a:cubicBezTo>
                    <a:pt x="273" y="753"/>
                    <a:pt x="300" y="554"/>
                    <a:pt x="373" y="418"/>
                  </a:cubicBezTo>
                  <a:cubicBezTo>
                    <a:pt x="445" y="282"/>
                    <a:pt x="545" y="209"/>
                    <a:pt x="690" y="209"/>
                  </a:cubicBezTo>
                  <a:close/>
                  <a:moveTo>
                    <a:pt x="690" y="1"/>
                  </a:moveTo>
                  <a:cubicBezTo>
                    <a:pt x="463" y="1"/>
                    <a:pt x="291" y="91"/>
                    <a:pt x="182" y="264"/>
                  </a:cubicBezTo>
                  <a:cubicBezTo>
                    <a:pt x="64" y="436"/>
                    <a:pt x="1" y="690"/>
                    <a:pt x="1" y="1025"/>
                  </a:cubicBezTo>
                  <a:cubicBezTo>
                    <a:pt x="1" y="1361"/>
                    <a:pt x="64" y="1615"/>
                    <a:pt x="182" y="1787"/>
                  </a:cubicBezTo>
                  <a:cubicBezTo>
                    <a:pt x="291" y="1969"/>
                    <a:pt x="463" y="2059"/>
                    <a:pt x="690" y="2059"/>
                  </a:cubicBezTo>
                  <a:cubicBezTo>
                    <a:pt x="908" y="2059"/>
                    <a:pt x="1080" y="1969"/>
                    <a:pt x="1198" y="1787"/>
                  </a:cubicBezTo>
                  <a:cubicBezTo>
                    <a:pt x="1316" y="1615"/>
                    <a:pt x="1370" y="1361"/>
                    <a:pt x="1370" y="1025"/>
                  </a:cubicBezTo>
                  <a:cubicBezTo>
                    <a:pt x="1370" y="690"/>
                    <a:pt x="1316" y="436"/>
                    <a:pt x="1198" y="264"/>
                  </a:cubicBezTo>
                  <a:cubicBezTo>
                    <a:pt x="1080" y="82"/>
                    <a:pt x="908" y="1"/>
                    <a:pt x="690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1"/>
            <p:cNvSpPr/>
            <p:nvPr/>
          </p:nvSpPr>
          <p:spPr>
            <a:xfrm>
              <a:off x="3818600" y="1495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3844675" y="1445475"/>
              <a:ext cx="34925" cy="51500"/>
            </a:xfrm>
            <a:custGeom>
              <a:rect b="b" l="l" r="r" t="t"/>
              <a:pathLst>
                <a:path extrusionOk="0" h="2060" w="1397">
                  <a:moveTo>
                    <a:pt x="699" y="1"/>
                  </a:moveTo>
                  <a:cubicBezTo>
                    <a:pt x="481" y="1"/>
                    <a:pt x="309" y="55"/>
                    <a:pt x="191" y="155"/>
                  </a:cubicBezTo>
                  <a:cubicBezTo>
                    <a:pt x="64" y="255"/>
                    <a:pt x="0" y="391"/>
                    <a:pt x="0" y="563"/>
                  </a:cubicBezTo>
                  <a:cubicBezTo>
                    <a:pt x="0" y="717"/>
                    <a:pt x="46" y="835"/>
                    <a:pt x="136" y="917"/>
                  </a:cubicBezTo>
                  <a:cubicBezTo>
                    <a:pt x="227" y="1007"/>
                    <a:pt x="372" y="1071"/>
                    <a:pt x="572" y="1107"/>
                  </a:cubicBezTo>
                  <a:lnTo>
                    <a:pt x="735" y="1143"/>
                  </a:lnTo>
                  <a:cubicBezTo>
                    <a:pt x="871" y="1171"/>
                    <a:pt x="971" y="1207"/>
                    <a:pt x="1025" y="1261"/>
                  </a:cubicBezTo>
                  <a:cubicBezTo>
                    <a:pt x="1089" y="1316"/>
                    <a:pt x="1116" y="1397"/>
                    <a:pt x="1116" y="1488"/>
                  </a:cubicBezTo>
                  <a:cubicBezTo>
                    <a:pt x="1116" y="1606"/>
                    <a:pt x="1079" y="1687"/>
                    <a:pt x="989" y="1751"/>
                  </a:cubicBezTo>
                  <a:cubicBezTo>
                    <a:pt x="907" y="1814"/>
                    <a:pt x="789" y="1842"/>
                    <a:pt x="635" y="1842"/>
                  </a:cubicBezTo>
                  <a:cubicBezTo>
                    <a:pt x="535" y="1842"/>
                    <a:pt x="436" y="1823"/>
                    <a:pt x="336" y="1796"/>
                  </a:cubicBezTo>
                  <a:cubicBezTo>
                    <a:pt x="227" y="1760"/>
                    <a:pt x="118" y="1715"/>
                    <a:pt x="9" y="1651"/>
                  </a:cubicBezTo>
                  <a:lnTo>
                    <a:pt x="9" y="1932"/>
                  </a:lnTo>
                  <a:cubicBezTo>
                    <a:pt x="127" y="1978"/>
                    <a:pt x="236" y="2005"/>
                    <a:pt x="336" y="2032"/>
                  </a:cubicBezTo>
                  <a:cubicBezTo>
                    <a:pt x="445" y="2050"/>
                    <a:pt x="544" y="2059"/>
                    <a:pt x="635" y="2059"/>
                  </a:cubicBezTo>
                  <a:cubicBezTo>
                    <a:pt x="889" y="2059"/>
                    <a:pt x="1079" y="2005"/>
                    <a:pt x="1206" y="1914"/>
                  </a:cubicBezTo>
                  <a:cubicBezTo>
                    <a:pt x="1333" y="1814"/>
                    <a:pt x="1397" y="1669"/>
                    <a:pt x="1397" y="1470"/>
                  </a:cubicBezTo>
                  <a:cubicBezTo>
                    <a:pt x="1397" y="1316"/>
                    <a:pt x="1352" y="1180"/>
                    <a:pt x="1261" y="1089"/>
                  </a:cubicBezTo>
                  <a:cubicBezTo>
                    <a:pt x="1161" y="989"/>
                    <a:pt x="1016" y="926"/>
                    <a:pt x="817" y="889"/>
                  </a:cubicBezTo>
                  <a:lnTo>
                    <a:pt x="653" y="853"/>
                  </a:lnTo>
                  <a:cubicBezTo>
                    <a:pt x="499" y="826"/>
                    <a:pt x="399" y="790"/>
                    <a:pt x="354" y="744"/>
                  </a:cubicBezTo>
                  <a:cubicBezTo>
                    <a:pt x="300" y="699"/>
                    <a:pt x="272" y="636"/>
                    <a:pt x="272" y="545"/>
                  </a:cubicBezTo>
                  <a:cubicBezTo>
                    <a:pt x="272" y="436"/>
                    <a:pt x="309" y="364"/>
                    <a:pt x="390" y="300"/>
                  </a:cubicBezTo>
                  <a:cubicBezTo>
                    <a:pt x="472" y="246"/>
                    <a:pt x="581" y="218"/>
                    <a:pt x="726" y="218"/>
                  </a:cubicBezTo>
                  <a:cubicBezTo>
                    <a:pt x="817" y="218"/>
                    <a:pt x="898" y="228"/>
                    <a:pt x="989" y="255"/>
                  </a:cubicBezTo>
                  <a:cubicBezTo>
                    <a:pt x="1079" y="282"/>
                    <a:pt x="1179" y="318"/>
                    <a:pt x="1279" y="364"/>
                  </a:cubicBezTo>
                  <a:lnTo>
                    <a:pt x="1279" y="101"/>
                  </a:lnTo>
                  <a:cubicBezTo>
                    <a:pt x="1179" y="64"/>
                    <a:pt x="1079" y="46"/>
                    <a:pt x="989" y="28"/>
                  </a:cubicBezTo>
                  <a:cubicBezTo>
                    <a:pt x="889" y="10"/>
                    <a:pt x="789" y="1"/>
                    <a:pt x="699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1"/>
            <p:cNvSpPr/>
            <p:nvPr/>
          </p:nvSpPr>
          <p:spPr>
            <a:xfrm>
              <a:off x="3883200" y="1446400"/>
              <a:ext cx="41975" cy="49425"/>
            </a:xfrm>
            <a:custGeom>
              <a:rect b="b" l="l" r="r" t="t"/>
              <a:pathLst>
                <a:path extrusionOk="0" h="1977" w="1679">
                  <a:moveTo>
                    <a:pt x="1" y="0"/>
                  </a:moveTo>
                  <a:lnTo>
                    <a:pt x="1" y="227"/>
                  </a:lnTo>
                  <a:lnTo>
                    <a:pt x="708" y="227"/>
                  </a:lnTo>
                  <a:lnTo>
                    <a:pt x="708" y="1977"/>
                  </a:lnTo>
                  <a:lnTo>
                    <a:pt x="971" y="1977"/>
                  </a:lnTo>
                  <a:lnTo>
                    <a:pt x="971" y="227"/>
                  </a:lnTo>
                  <a:lnTo>
                    <a:pt x="1679" y="227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1"/>
            <p:cNvSpPr/>
            <p:nvPr/>
          </p:nvSpPr>
          <p:spPr>
            <a:xfrm>
              <a:off x="3541800" y="1571975"/>
              <a:ext cx="136050" cy="25"/>
            </a:xfrm>
            <a:custGeom>
              <a:rect b="b" l="l" r="r" t="t"/>
              <a:pathLst>
                <a:path extrusionOk="0" fill="none" h="1" w="5442">
                  <a:moveTo>
                    <a:pt x="1" y="1"/>
                  </a:moveTo>
                  <a:lnTo>
                    <a:pt x="5441" y="1"/>
                  </a:lnTo>
                </a:path>
              </a:pathLst>
            </a:custGeom>
            <a:noFill/>
            <a:ln cap="flat" cmpd="sng" w="4300">
              <a:solidFill>
                <a:srgbClr val="36ADA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1"/>
            <p:cNvSpPr/>
            <p:nvPr/>
          </p:nvSpPr>
          <p:spPr>
            <a:xfrm>
              <a:off x="3737225" y="1546125"/>
              <a:ext cx="32200" cy="50600"/>
            </a:xfrm>
            <a:custGeom>
              <a:rect b="b" l="l" r="r" t="t"/>
              <a:pathLst>
                <a:path extrusionOk="0" h="2024" w="1288">
                  <a:moveTo>
                    <a:pt x="91" y="1"/>
                  </a:moveTo>
                  <a:lnTo>
                    <a:pt x="91" y="998"/>
                  </a:lnTo>
                  <a:cubicBezTo>
                    <a:pt x="163" y="962"/>
                    <a:pt x="236" y="944"/>
                    <a:pt x="308" y="926"/>
                  </a:cubicBezTo>
                  <a:cubicBezTo>
                    <a:pt x="372" y="908"/>
                    <a:pt x="445" y="899"/>
                    <a:pt x="517" y="899"/>
                  </a:cubicBezTo>
                  <a:cubicBezTo>
                    <a:pt x="671" y="899"/>
                    <a:pt x="798" y="944"/>
                    <a:pt x="880" y="1026"/>
                  </a:cubicBezTo>
                  <a:cubicBezTo>
                    <a:pt x="970" y="1098"/>
                    <a:pt x="1016" y="1207"/>
                    <a:pt x="1016" y="1352"/>
                  </a:cubicBezTo>
                  <a:cubicBezTo>
                    <a:pt x="1016" y="1488"/>
                    <a:pt x="970" y="1597"/>
                    <a:pt x="880" y="1679"/>
                  </a:cubicBezTo>
                  <a:cubicBezTo>
                    <a:pt x="798" y="1760"/>
                    <a:pt x="671" y="1796"/>
                    <a:pt x="517" y="1796"/>
                  </a:cubicBezTo>
                  <a:cubicBezTo>
                    <a:pt x="426" y="1796"/>
                    <a:pt x="336" y="1787"/>
                    <a:pt x="254" y="1769"/>
                  </a:cubicBezTo>
                  <a:cubicBezTo>
                    <a:pt x="163" y="1742"/>
                    <a:pt x="82" y="1715"/>
                    <a:pt x="0" y="1669"/>
                  </a:cubicBezTo>
                  <a:lnTo>
                    <a:pt x="0" y="1942"/>
                  </a:lnTo>
                  <a:cubicBezTo>
                    <a:pt x="91" y="1969"/>
                    <a:pt x="182" y="1987"/>
                    <a:pt x="272" y="1996"/>
                  </a:cubicBezTo>
                  <a:cubicBezTo>
                    <a:pt x="354" y="2014"/>
                    <a:pt x="445" y="2023"/>
                    <a:pt x="526" y="2023"/>
                  </a:cubicBezTo>
                  <a:cubicBezTo>
                    <a:pt x="771" y="2023"/>
                    <a:pt x="952" y="1960"/>
                    <a:pt x="1088" y="1842"/>
                  </a:cubicBezTo>
                  <a:cubicBezTo>
                    <a:pt x="1224" y="1724"/>
                    <a:pt x="1288" y="1561"/>
                    <a:pt x="1288" y="1343"/>
                  </a:cubicBezTo>
                  <a:cubicBezTo>
                    <a:pt x="1288" y="1144"/>
                    <a:pt x="1224" y="980"/>
                    <a:pt x="1097" y="853"/>
                  </a:cubicBezTo>
                  <a:cubicBezTo>
                    <a:pt x="961" y="735"/>
                    <a:pt x="789" y="672"/>
                    <a:pt x="571" y="672"/>
                  </a:cubicBezTo>
                  <a:cubicBezTo>
                    <a:pt x="526" y="672"/>
                    <a:pt x="490" y="681"/>
                    <a:pt x="454" y="681"/>
                  </a:cubicBezTo>
                  <a:cubicBezTo>
                    <a:pt x="417" y="690"/>
                    <a:pt x="372" y="699"/>
                    <a:pt x="336" y="717"/>
                  </a:cubicBezTo>
                  <a:lnTo>
                    <a:pt x="336" y="228"/>
                  </a:lnTo>
                  <a:lnTo>
                    <a:pt x="1143" y="228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3780975" y="1546125"/>
              <a:ext cx="31975" cy="49675"/>
            </a:xfrm>
            <a:custGeom>
              <a:rect b="b" l="l" r="r" t="t"/>
              <a:pathLst>
                <a:path extrusionOk="0" h="1987" w="1279">
                  <a:moveTo>
                    <a:pt x="0" y="1"/>
                  </a:moveTo>
                  <a:lnTo>
                    <a:pt x="0" y="228"/>
                  </a:lnTo>
                  <a:lnTo>
                    <a:pt x="952" y="228"/>
                  </a:lnTo>
                  <a:lnTo>
                    <a:pt x="272" y="1987"/>
                  </a:lnTo>
                  <a:lnTo>
                    <a:pt x="553" y="1987"/>
                  </a:lnTo>
                  <a:lnTo>
                    <a:pt x="1279" y="119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1"/>
            <p:cNvSpPr/>
            <p:nvPr/>
          </p:nvSpPr>
          <p:spPr>
            <a:xfrm>
              <a:off x="3818600" y="15957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1"/>
            <p:cNvSpPr/>
            <p:nvPr/>
          </p:nvSpPr>
          <p:spPr>
            <a:xfrm>
              <a:off x="3844675" y="1545225"/>
              <a:ext cx="34925" cy="51500"/>
            </a:xfrm>
            <a:custGeom>
              <a:rect b="b" l="l" r="r" t="t"/>
              <a:pathLst>
                <a:path extrusionOk="0" h="2060" w="1397">
                  <a:moveTo>
                    <a:pt x="699" y="1"/>
                  </a:moveTo>
                  <a:cubicBezTo>
                    <a:pt x="481" y="1"/>
                    <a:pt x="309" y="55"/>
                    <a:pt x="191" y="155"/>
                  </a:cubicBezTo>
                  <a:cubicBezTo>
                    <a:pt x="64" y="255"/>
                    <a:pt x="0" y="400"/>
                    <a:pt x="0" y="572"/>
                  </a:cubicBezTo>
                  <a:cubicBezTo>
                    <a:pt x="0" y="717"/>
                    <a:pt x="46" y="835"/>
                    <a:pt x="136" y="926"/>
                  </a:cubicBezTo>
                  <a:cubicBezTo>
                    <a:pt x="227" y="1007"/>
                    <a:pt x="372" y="1071"/>
                    <a:pt x="572" y="1107"/>
                  </a:cubicBezTo>
                  <a:lnTo>
                    <a:pt x="735" y="1143"/>
                  </a:lnTo>
                  <a:cubicBezTo>
                    <a:pt x="871" y="1170"/>
                    <a:pt x="971" y="1216"/>
                    <a:pt x="1025" y="1270"/>
                  </a:cubicBezTo>
                  <a:cubicBezTo>
                    <a:pt x="1089" y="1325"/>
                    <a:pt x="1116" y="1397"/>
                    <a:pt x="1116" y="1497"/>
                  </a:cubicBezTo>
                  <a:cubicBezTo>
                    <a:pt x="1116" y="1606"/>
                    <a:pt x="1079" y="1696"/>
                    <a:pt x="989" y="1751"/>
                  </a:cubicBezTo>
                  <a:cubicBezTo>
                    <a:pt x="907" y="1814"/>
                    <a:pt x="789" y="1841"/>
                    <a:pt x="635" y="1841"/>
                  </a:cubicBezTo>
                  <a:cubicBezTo>
                    <a:pt x="535" y="1841"/>
                    <a:pt x="436" y="1823"/>
                    <a:pt x="336" y="1796"/>
                  </a:cubicBezTo>
                  <a:cubicBezTo>
                    <a:pt x="227" y="1760"/>
                    <a:pt x="118" y="1715"/>
                    <a:pt x="9" y="1660"/>
                  </a:cubicBezTo>
                  <a:lnTo>
                    <a:pt x="9" y="1932"/>
                  </a:lnTo>
                  <a:cubicBezTo>
                    <a:pt x="127" y="1978"/>
                    <a:pt x="236" y="2005"/>
                    <a:pt x="336" y="2032"/>
                  </a:cubicBezTo>
                  <a:cubicBezTo>
                    <a:pt x="445" y="2050"/>
                    <a:pt x="544" y="2059"/>
                    <a:pt x="635" y="2059"/>
                  </a:cubicBezTo>
                  <a:cubicBezTo>
                    <a:pt x="889" y="2059"/>
                    <a:pt x="1079" y="2014"/>
                    <a:pt x="1206" y="1914"/>
                  </a:cubicBezTo>
                  <a:cubicBezTo>
                    <a:pt x="1333" y="1814"/>
                    <a:pt x="1397" y="1669"/>
                    <a:pt x="1397" y="1479"/>
                  </a:cubicBezTo>
                  <a:cubicBezTo>
                    <a:pt x="1397" y="1316"/>
                    <a:pt x="1352" y="1189"/>
                    <a:pt x="1261" y="1089"/>
                  </a:cubicBezTo>
                  <a:cubicBezTo>
                    <a:pt x="1161" y="998"/>
                    <a:pt x="1016" y="926"/>
                    <a:pt x="817" y="889"/>
                  </a:cubicBezTo>
                  <a:lnTo>
                    <a:pt x="653" y="853"/>
                  </a:lnTo>
                  <a:cubicBezTo>
                    <a:pt x="499" y="826"/>
                    <a:pt x="399" y="790"/>
                    <a:pt x="354" y="744"/>
                  </a:cubicBezTo>
                  <a:cubicBezTo>
                    <a:pt x="300" y="699"/>
                    <a:pt x="272" y="635"/>
                    <a:pt x="272" y="545"/>
                  </a:cubicBezTo>
                  <a:cubicBezTo>
                    <a:pt x="272" y="445"/>
                    <a:pt x="309" y="363"/>
                    <a:pt x="390" y="309"/>
                  </a:cubicBezTo>
                  <a:cubicBezTo>
                    <a:pt x="472" y="246"/>
                    <a:pt x="581" y="218"/>
                    <a:pt x="726" y="218"/>
                  </a:cubicBezTo>
                  <a:cubicBezTo>
                    <a:pt x="817" y="218"/>
                    <a:pt x="898" y="236"/>
                    <a:pt x="989" y="255"/>
                  </a:cubicBezTo>
                  <a:cubicBezTo>
                    <a:pt x="1079" y="282"/>
                    <a:pt x="1179" y="318"/>
                    <a:pt x="1279" y="363"/>
                  </a:cubicBezTo>
                  <a:lnTo>
                    <a:pt x="1279" y="100"/>
                  </a:lnTo>
                  <a:cubicBezTo>
                    <a:pt x="1179" y="73"/>
                    <a:pt x="1079" y="46"/>
                    <a:pt x="989" y="28"/>
                  </a:cubicBezTo>
                  <a:cubicBezTo>
                    <a:pt x="889" y="10"/>
                    <a:pt x="789" y="1"/>
                    <a:pt x="699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1"/>
            <p:cNvSpPr/>
            <p:nvPr/>
          </p:nvSpPr>
          <p:spPr>
            <a:xfrm>
              <a:off x="3883200" y="1546125"/>
              <a:ext cx="41975" cy="49675"/>
            </a:xfrm>
            <a:custGeom>
              <a:rect b="b" l="l" r="r" t="t"/>
              <a:pathLst>
                <a:path extrusionOk="0" h="1987" w="1679">
                  <a:moveTo>
                    <a:pt x="1" y="1"/>
                  </a:moveTo>
                  <a:lnTo>
                    <a:pt x="1" y="228"/>
                  </a:lnTo>
                  <a:lnTo>
                    <a:pt x="708" y="228"/>
                  </a:lnTo>
                  <a:lnTo>
                    <a:pt x="708" y="1987"/>
                  </a:lnTo>
                  <a:lnTo>
                    <a:pt x="971" y="1987"/>
                  </a:lnTo>
                  <a:lnTo>
                    <a:pt x="971" y="228"/>
                  </a:lnTo>
                  <a:lnTo>
                    <a:pt x="1679" y="228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1"/>
            <p:cNvSpPr/>
            <p:nvPr/>
          </p:nvSpPr>
          <p:spPr>
            <a:xfrm>
              <a:off x="3922200" y="1574475"/>
              <a:ext cx="17950" cy="5475"/>
            </a:xfrm>
            <a:custGeom>
              <a:rect b="b" l="l" r="r" t="t"/>
              <a:pathLst>
                <a:path extrusionOk="0" h="219" w="718">
                  <a:moveTo>
                    <a:pt x="1" y="0"/>
                  </a:moveTo>
                  <a:lnTo>
                    <a:pt x="1" y="218"/>
                  </a:lnTo>
                  <a:lnTo>
                    <a:pt x="717" y="218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1"/>
            <p:cNvSpPr/>
            <p:nvPr/>
          </p:nvSpPr>
          <p:spPr>
            <a:xfrm>
              <a:off x="3948950" y="1546125"/>
              <a:ext cx="32000" cy="49675"/>
            </a:xfrm>
            <a:custGeom>
              <a:rect b="b" l="l" r="r" t="t"/>
              <a:pathLst>
                <a:path extrusionOk="0" h="1987" w="1280">
                  <a:moveTo>
                    <a:pt x="1" y="1"/>
                  </a:moveTo>
                  <a:lnTo>
                    <a:pt x="1" y="228"/>
                  </a:lnTo>
                  <a:lnTo>
                    <a:pt x="953" y="228"/>
                  </a:lnTo>
                  <a:lnTo>
                    <a:pt x="273" y="1987"/>
                  </a:lnTo>
                  <a:lnTo>
                    <a:pt x="554" y="1987"/>
                  </a:lnTo>
                  <a:lnTo>
                    <a:pt x="1279" y="119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3986575" y="15957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1"/>
            <p:cNvSpPr/>
            <p:nvPr/>
          </p:nvSpPr>
          <p:spPr>
            <a:xfrm>
              <a:off x="4008800" y="1546125"/>
              <a:ext cx="45375" cy="49675"/>
            </a:xfrm>
            <a:custGeom>
              <a:rect b="b" l="l" r="r" t="t"/>
              <a:pathLst>
                <a:path extrusionOk="0" h="1987" w="1815">
                  <a:moveTo>
                    <a:pt x="907" y="264"/>
                  </a:moveTo>
                  <a:lnTo>
                    <a:pt x="1270" y="1252"/>
                  </a:lnTo>
                  <a:lnTo>
                    <a:pt x="545" y="1252"/>
                  </a:lnTo>
                  <a:lnTo>
                    <a:pt x="907" y="264"/>
                  </a:lnTo>
                  <a:close/>
                  <a:moveTo>
                    <a:pt x="753" y="1"/>
                  </a:moveTo>
                  <a:lnTo>
                    <a:pt x="1" y="1987"/>
                  </a:lnTo>
                  <a:lnTo>
                    <a:pt x="282" y="1987"/>
                  </a:lnTo>
                  <a:lnTo>
                    <a:pt x="463" y="1479"/>
                  </a:lnTo>
                  <a:lnTo>
                    <a:pt x="1361" y="1479"/>
                  </a:lnTo>
                  <a:lnTo>
                    <a:pt x="1542" y="1987"/>
                  </a:lnTo>
                  <a:lnTo>
                    <a:pt x="1814" y="1987"/>
                  </a:lnTo>
                  <a:lnTo>
                    <a:pt x="1062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1"/>
            <p:cNvSpPr/>
            <p:nvPr/>
          </p:nvSpPr>
          <p:spPr>
            <a:xfrm>
              <a:off x="4050975" y="1546125"/>
              <a:ext cx="45350" cy="49675"/>
            </a:xfrm>
            <a:custGeom>
              <a:rect b="b" l="l" r="r" t="t"/>
              <a:pathLst>
                <a:path extrusionOk="0" h="1987" w="1814">
                  <a:moveTo>
                    <a:pt x="0" y="1"/>
                  </a:moveTo>
                  <a:lnTo>
                    <a:pt x="753" y="1987"/>
                  </a:lnTo>
                  <a:lnTo>
                    <a:pt x="1061" y="1987"/>
                  </a:lnTo>
                  <a:lnTo>
                    <a:pt x="1814" y="1"/>
                  </a:lnTo>
                  <a:lnTo>
                    <a:pt x="1533" y="1"/>
                  </a:lnTo>
                  <a:lnTo>
                    <a:pt x="907" y="166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1"/>
            <p:cNvSpPr/>
            <p:nvPr/>
          </p:nvSpPr>
          <p:spPr>
            <a:xfrm>
              <a:off x="4232775" y="1472225"/>
              <a:ext cx="136050" cy="25"/>
            </a:xfrm>
            <a:custGeom>
              <a:rect b="b" l="l" r="r" t="t"/>
              <a:pathLst>
                <a:path extrusionOk="0" fill="none" h="1" w="5442">
                  <a:moveTo>
                    <a:pt x="1" y="1"/>
                  </a:moveTo>
                  <a:lnTo>
                    <a:pt x="5442" y="1"/>
                  </a:lnTo>
                </a:path>
              </a:pathLst>
            </a:custGeom>
            <a:noFill/>
            <a:ln cap="flat" cmpd="sng" w="4300">
              <a:solidFill>
                <a:srgbClr val="37AA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4427975" y="1445475"/>
              <a:ext cx="34025" cy="51500"/>
            </a:xfrm>
            <a:custGeom>
              <a:rect b="b" l="l" r="r" t="t"/>
              <a:pathLst>
                <a:path extrusionOk="0" h="2060" w="1361">
                  <a:moveTo>
                    <a:pt x="680" y="209"/>
                  </a:moveTo>
                  <a:cubicBezTo>
                    <a:pt x="789" y="209"/>
                    <a:pt x="880" y="246"/>
                    <a:pt x="943" y="300"/>
                  </a:cubicBezTo>
                  <a:cubicBezTo>
                    <a:pt x="1016" y="354"/>
                    <a:pt x="1043" y="436"/>
                    <a:pt x="1043" y="536"/>
                  </a:cubicBezTo>
                  <a:cubicBezTo>
                    <a:pt x="1043" y="645"/>
                    <a:pt x="1016" y="726"/>
                    <a:pt x="943" y="781"/>
                  </a:cubicBezTo>
                  <a:cubicBezTo>
                    <a:pt x="880" y="835"/>
                    <a:pt x="789" y="862"/>
                    <a:pt x="680" y="862"/>
                  </a:cubicBezTo>
                  <a:cubicBezTo>
                    <a:pt x="563" y="862"/>
                    <a:pt x="472" y="835"/>
                    <a:pt x="408" y="781"/>
                  </a:cubicBezTo>
                  <a:cubicBezTo>
                    <a:pt x="345" y="726"/>
                    <a:pt x="309" y="645"/>
                    <a:pt x="309" y="536"/>
                  </a:cubicBezTo>
                  <a:cubicBezTo>
                    <a:pt x="309" y="436"/>
                    <a:pt x="345" y="354"/>
                    <a:pt x="408" y="300"/>
                  </a:cubicBezTo>
                  <a:cubicBezTo>
                    <a:pt x="472" y="246"/>
                    <a:pt x="563" y="209"/>
                    <a:pt x="680" y="209"/>
                  </a:cubicBezTo>
                  <a:close/>
                  <a:moveTo>
                    <a:pt x="680" y="1080"/>
                  </a:moveTo>
                  <a:cubicBezTo>
                    <a:pt x="807" y="1080"/>
                    <a:pt x="907" y="1107"/>
                    <a:pt x="989" y="1180"/>
                  </a:cubicBezTo>
                  <a:cubicBezTo>
                    <a:pt x="1061" y="1252"/>
                    <a:pt x="1098" y="1343"/>
                    <a:pt x="1098" y="1461"/>
                  </a:cubicBezTo>
                  <a:cubicBezTo>
                    <a:pt x="1098" y="1579"/>
                    <a:pt x="1052" y="1678"/>
                    <a:pt x="980" y="1742"/>
                  </a:cubicBezTo>
                  <a:cubicBezTo>
                    <a:pt x="907" y="1814"/>
                    <a:pt x="807" y="1842"/>
                    <a:pt x="680" y="1842"/>
                  </a:cubicBezTo>
                  <a:cubicBezTo>
                    <a:pt x="553" y="1842"/>
                    <a:pt x="454" y="1814"/>
                    <a:pt x="381" y="1742"/>
                  </a:cubicBezTo>
                  <a:cubicBezTo>
                    <a:pt x="309" y="1669"/>
                    <a:pt x="272" y="1579"/>
                    <a:pt x="272" y="1461"/>
                  </a:cubicBezTo>
                  <a:cubicBezTo>
                    <a:pt x="272" y="1343"/>
                    <a:pt x="309" y="1243"/>
                    <a:pt x="381" y="1180"/>
                  </a:cubicBezTo>
                  <a:cubicBezTo>
                    <a:pt x="454" y="1107"/>
                    <a:pt x="553" y="1080"/>
                    <a:pt x="680" y="1080"/>
                  </a:cubicBezTo>
                  <a:close/>
                  <a:moveTo>
                    <a:pt x="680" y="1"/>
                  </a:moveTo>
                  <a:cubicBezTo>
                    <a:pt x="481" y="1"/>
                    <a:pt x="327" y="46"/>
                    <a:pt x="218" y="137"/>
                  </a:cubicBezTo>
                  <a:cubicBezTo>
                    <a:pt x="100" y="228"/>
                    <a:pt x="46" y="354"/>
                    <a:pt x="46" y="509"/>
                  </a:cubicBezTo>
                  <a:cubicBezTo>
                    <a:pt x="46" y="626"/>
                    <a:pt x="73" y="726"/>
                    <a:pt x="145" y="799"/>
                  </a:cubicBezTo>
                  <a:cubicBezTo>
                    <a:pt x="209" y="880"/>
                    <a:pt x="300" y="935"/>
                    <a:pt x="408" y="962"/>
                  </a:cubicBezTo>
                  <a:cubicBezTo>
                    <a:pt x="281" y="989"/>
                    <a:pt x="182" y="1053"/>
                    <a:pt x="109" y="1134"/>
                  </a:cubicBezTo>
                  <a:cubicBezTo>
                    <a:pt x="37" y="1225"/>
                    <a:pt x="0" y="1334"/>
                    <a:pt x="0" y="1461"/>
                  </a:cubicBezTo>
                  <a:cubicBezTo>
                    <a:pt x="0" y="1651"/>
                    <a:pt x="64" y="1796"/>
                    <a:pt x="182" y="1905"/>
                  </a:cubicBezTo>
                  <a:cubicBezTo>
                    <a:pt x="300" y="2005"/>
                    <a:pt x="463" y="2059"/>
                    <a:pt x="680" y="2059"/>
                  </a:cubicBezTo>
                  <a:cubicBezTo>
                    <a:pt x="898" y="2059"/>
                    <a:pt x="1070" y="2005"/>
                    <a:pt x="1188" y="1905"/>
                  </a:cubicBezTo>
                  <a:cubicBezTo>
                    <a:pt x="1306" y="1796"/>
                    <a:pt x="1361" y="1651"/>
                    <a:pt x="1361" y="1461"/>
                  </a:cubicBezTo>
                  <a:cubicBezTo>
                    <a:pt x="1361" y="1334"/>
                    <a:pt x="1324" y="1225"/>
                    <a:pt x="1252" y="1134"/>
                  </a:cubicBezTo>
                  <a:cubicBezTo>
                    <a:pt x="1179" y="1053"/>
                    <a:pt x="1079" y="989"/>
                    <a:pt x="952" y="962"/>
                  </a:cubicBezTo>
                  <a:cubicBezTo>
                    <a:pt x="1070" y="935"/>
                    <a:pt x="1152" y="880"/>
                    <a:pt x="1215" y="799"/>
                  </a:cubicBezTo>
                  <a:cubicBezTo>
                    <a:pt x="1279" y="726"/>
                    <a:pt x="1315" y="626"/>
                    <a:pt x="1315" y="509"/>
                  </a:cubicBezTo>
                  <a:cubicBezTo>
                    <a:pt x="1315" y="354"/>
                    <a:pt x="1261" y="228"/>
                    <a:pt x="1143" y="137"/>
                  </a:cubicBezTo>
                  <a:cubicBezTo>
                    <a:pt x="1034" y="46"/>
                    <a:pt x="880" y="1"/>
                    <a:pt x="680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4471500" y="1445250"/>
              <a:ext cx="34250" cy="51725"/>
            </a:xfrm>
            <a:custGeom>
              <a:rect b="b" l="l" r="r" t="t"/>
              <a:pathLst>
                <a:path extrusionOk="0" h="2069" w="1370">
                  <a:moveTo>
                    <a:pt x="699" y="926"/>
                  </a:moveTo>
                  <a:cubicBezTo>
                    <a:pt x="826" y="926"/>
                    <a:pt x="916" y="971"/>
                    <a:pt x="989" y="1053"/>
                  </a:cubicBezTo>
                  <a:cubicBezTo>
                    <a:pt x="1061" y="1134"/>
                    <a:pt x="1098" y="1243"/>
                    <a:pt x="1098" y="1388"/>
                  </a:cubicBezTo>
                  <a:cubicBezTo>
                    <a:pt x="1098" y="1533"/>
                    <a:pt x="1061" y="1642"/>
                    <a:pt x="989" y="1724"/>
                  </a:cubicBezTo>
                  <a:cubicBezTo>
                    <a:pt x="916" y="1814"/>
                    <a:pt x="826" y="1851"/>
                    <a:pt x="699" y="1851"/>
                  </a:cubicBezTo>
                  <a:cubicBezTo>
                    <a:pt x="581" y="1851"/>
                    <a:pt x="490" y="1805"/>
                    <a:pt x="417" y="1724"/>
                  </a:cubicBezTo>
                  <a:cubicBezTo>
                    <a:pt x="345" y="1642"/>
                    <a:pt x="309" y="1533"/>
                    <a:pt x="309" y="1388"/>
                  </a:cubicBezTo>
                  <a:cubicBezTo>
                    <a:pt x="309" y="1252"/>
                    <a:pt x="345" y="1134"/>
                    <a:pt x="417" y="1053"/>
                  </a:cubicBezTo>
                  <a:cubicBezTo>
                    <a:pt x="490" y="971"/>
                    <a:pt x="581" y="926"/>
                    <a:pt x="699" y="926"/>
                  </a:cubicBezTo>
                  <a:close/>
                  <a:moveTo>
                    <a:pt x="816" y="1"/>
                  </a:moveTo>
                  <a:cubicBezTo>
                    <a:pt x="572" y="1"/>
                    <a:pt x="372" y="100"/>
                    <a:pt x="218" y="282"/>
                  </a:cubicBezTo>
                  <a:cubicBezTo>
                    <a:pt x="73" y="472"/>
                    <a:pt x="0" y="726"/>
                    <a:pt x="0" y="1034"/>
                  </a:cubicBezTo>
                  <a:cubicBezTo>
                    <a:pt x="0" y="1370"/>
                    <a:pt x="55" y="1624"/>
                    <a:pt x="182" y="1796"/>
                  </a:cubicBezTo>
                  <a:cubicBezTo>
                    <a:pt x="300" y="1978"/>
                    <a:pt x="472" y="2068"/>
                    <a:pt x="708" y="2068"/>
                  </a:cubicBezTo>
                  <a:cubicBezTo>
                    <a:pt x="907" y="2068"/>
                    <a:pt x="1070" y="2005"/>
                    <a:pt x="1188" y="1878"/>
                  </a:cubicBezTo>
                  <a:cubicBezTo>
                    <a:pt x="1306" y="1760"/>
                    <a:pt x="1370" y="1597"/>
                    <a:pt x="1370" y="1388"/>
                  </a:cubicBezTo>
                  <a:cubicBezTo>
                    <a:pt x="1370" y="1180"/>
                    <a:pt x="1306" y="1016"/>
                    <a:pt x="1188" y="898"/>
                  </a:cubicBezTo>
                  <a:cubicBezTo>
                    <a:pt x="1070" y="772"/>
                    <a:pt x="916" y="717"/>
                    <a:pt x="717" y="717"/>
                  </a:cubicBezTo>
                  <a:cubicBezTo>
                    <a:pt x="626" y="717"/>
                    <a:pt x="535" y="735"/>
                    <a:pt x="454" y="781"/>
                  </a:cubicBezTo>
                  <a:cubicBezTo>
                    <a:pt x="381" y="817"/>
                    <a:pt x="309" y="880"/>
                    <a:pt x="263" y="953"/>
                  </a:cubicBezTo>
                  <a:cubicBezTo>
                    <a:pt x="272" y="708"/>
                    <a:pt x="327" y="536"/>
                    <a:pt x="417" y="409"/>
                  </a:cubicBezTo>
                  <a:cubicBezTo>
                    <a:pt x="517" y="291"/>
                    <a:pt x="653" y="237"/>
                    <a:pt x="826" y="237"/>
                  </a:cubicBezTo>
                  <a:cubicBezTo>
                    <a:pt x="898" y="237"/>
                    <a:pt x="962" y="246"/>
                    <a:pt x="1034" y="255"/>
                  </a:cubicBezTo>
                  <a:cubicBezTo>
                    <a:pt x="1098" y="273"/>
                    <a:pt x="1170" y="300"/>
                    <a:pt x="1234" y="327"/>
                  </a:cubicBezTo>
                  <a:lnTo>
                    <a:pt x="1234" y="82"/>
                  </a:lnTo>
                  <a:cubicBezTo>
                    <a:pt x="1161" y="64"/>
                    <a:pt x="1089" y="46"/>
                    <a:pt x="1025" y="28"/>
                  </a:cubicBezTo>
                  <a:cubicBezTo>
                    <a:pt x="952" y="10"/>
                    <a:pt x="889" y="1"/>
                    <a:pt x="816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4509800" y="1495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4535875" y="1445475"/>
              <a:ext cx="34950" cy="51500"/>
            </a:xfrm>
            <a:custGeom>
              <a:rect b="b" l="l" r="r" t="t"/>
              <a:pathLst>
                <a:path extrusionOk="0" h="2060" w="1398">
                  <a:moveTo>
                    <a:pt x="699" y="1"/>
                  </a:moveTo>
                  <a:cubicBezTo>
                    <a:pt x="481" y="1"/>
                    <a:pt x="309" y="55"/>
                    <a:pt x="191" y="155"/>
                  </a:cubicBezTo>
                  <a:cubicBezTo>
                    <a:pt x="64" y="255"/>
                    <a:pt x="1" y="391"/>
                    <a:pt x="1" y="563"/>
                  </a:cubicBezTo>
                  <a:cubicBezTo>
                    <a:pt x="1" y="717"/>
                    <a:pt x="46" y="835"/>
                    <a:pt x="137" y="917"/>
                  </a:cubicBezTo>
                  <a:cubicBezTo>
                    <a:pt x="227" y="1007"/>
                    <a:pt x="372" y="1071"/>
                    <a:pt x="572" y="1107"/>
                  </a:cubicBezTo>
                  <a:lnTo>
                    <a:pt x="735" y="1143"/>
                  </a:lnTo>
                  <a:cubicBezTo>
                    <a:pt x="871" y="1171"/>
                    <a:pt x="971" y="1207"/>
                    <a:pt x="1025" y="1261"/>
                  </a:cubicBezTo>
                  <a:cubicBezTo>
                    <a:pt x="1089" y="1316"/>
                    <a:pt x="1116" y="1397"/>
                    <a:pt x="1116" y="1488"/>
                  </a:cubicBezTo>
                  <a:cubicBezTo>
                    <a:pt x="1116" y="1606"/>
                    <a:pt x="1080" y="1687"/>
                    <a:pt x="998" y="1751"/>
                  </a:cubicBezTo>
                  <a:cubicBezTo>
                    <a:pt x="917" y="1814"/>
                    <a:pt x="790" y="1842"/>
                    <a:pt x="644" y="1842"/>
                  </a:cubicBezTo>
                  <a:cubicBezTo>
                    <a:pt x="536" y="1842"/>
                    <a:pt x="436" y="1823"/>
                    <a:pt x="336" y="1796"/>
                  </a:cubicBezTo>
                  <a:cubicBezTo>
                    <a:pt x="227" y="1760"/>
                    <a:pt x="119" y="1715"/>
                    <a:pt x="10" y="1651"/>
                  </a:cubicBezTo>
                  <a:lnTo>
                    <a:pt x="10" y="1932"/>
                  </a:lnTo>
                  <a:cubicBezTo>
                    <a:pt x="128" y="1978"/>
                    <a:pt x="236" y="2005"/>
                    <a:pt x="345" y="2032"/>
                  </a:cubicBezTo>
                  <a:cubicBezTo>
                    <a:pt x="445" y="2050"/>
                    <a:pt x="545" y="2059"/>
                    <a:pt x="644" y="2059"/>
                  </a:cubicBezTo>
                  <a:cubicBezTo>
                    <a:pt x="889" y="2059"/>
                    <a:pt x="1080" y="2005"/>
                    <a:pt x="1207" y="1914"/>
                  </a:cubicBezTo>
                  <a:cubicBezTo>
                    <a:pt x="1334" y="1814"/>
                    <a:pt x="1397" y="1669"/>
                    <a:pt x="1397" y="1470"/>
                  </a:cubicBezTo>
                  <a:cubicBezTo>
                    <a:pt x="1397" y="1316"/>
                    <a:pt x="1352" y="1180"/>
                    <a:pt x="1261" y="1089"/>
                  </a:cubicBezTo>
                  <a:cubicBezTo>
                    <a:pt x="1161" y="989"/>
                    <a:pt x="1016" y="926"/>
                    <a:pt x="817" y="889"/>
                  </a:cubicBezTo>
                  <a:lnTo>
                    <a:pt x="654" y="853"/>
                  </a:lnTo>
                  <a:cubicBezTo>
                    <a:pt x="508" y="826"/>
                    <a:pt x="400" y="790"/>
                    <a:pt x="354" y="744"/>
                  </a:cubicBezTo>
                  <a:cubicBezTo>
                    <a:pt x="300" y="699"/>
                    <a:pt x="273" y="636"/>
                    <a:pt x="273" y="545"/>
                  </a:cubicBezTo>
                  <a:cubicBezTo>
                    <a:pt x="273" y="436"/>
                    <a:pt x="318" y="364"/>
                    <a:pt x="391" y="300"/>
                  </a:cubicBezTo>
                  <a:cubicBezTo>
                    <a:pt x="472" y="246"/>
                    <a:pt x="581" y="218"/>
                    <a:pt x="726" y="218"/>
                  </a:cubicBezTo>
                  <a:cubicBezTo>
                    <a:pt x="817" y="218"/>
                    <a:pt x="898" y="228"/>
                    <a:pt x="989" y="255"/>
                  </a:cubicBezTo>
                  <a:cubicBezTo>
                    <a:pt x="1080" y="282"/>
                    <a:pt x="1179" y="318"/>
                    <a:pt x="1279" y="364"/>
                  </a:cubicBezTo>
                  <a:lnTo>
                    <a:pt x="1279" y="101"/>
                  </a:lnTo>
                  <a:cubicBezTo>
                    <a:pt x="1179" y="64"/>
                    <a:pt x="1080" y="46"/>
                    <a:pt x="989" y="28"/>
                  </a:cubicBezTo>
                  <a:cubicBezTo>
                    <a:pt x="889" y="10"/>
                    <a:pt x="790" y="1"/>
                    <a:pt x="699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4574425" y="1446400"/>
              <a:ext cx="41950" cy="49425"/>
            </a:xfrm>
            <a:custGeom>
              <a:rect b="b" l="l" r="r" t="t"/>
              <a:pathLst>
                <a:path extrusionOk="0" h="1977" w="1678">
                  <a:moveTo>
                    <a:pt x="0" y="0"/>
                  </a:moveTo>
                  <a:lnTo>
                    <a:pt x="0" y="227"/>
                  </a:lnTo>
                  <a:lnTo>
                    <a:pt x="708" y="227"/>
                  </a:lnTo>
                  <a:lnTo>
                    <a:pt x="708" y="1977"/>
                  </a:lnTo>
                  <a:lnTo>
                    <a:pt x="980" y="1977"/>
                  </a:lnTo>
                  <a:lnTo>
                    <a:pt x="980" y="227"/>
                  </a:lnTo>
                  <a:lnTo>
                    <a:pt x="1678" y="227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1"/>
            <p:cNvSpPr/>
            <p:nvPr/>
          </p:nvSpPr>
          <p:spPr>
            <a:xfrm>
              <a:off x="4232775" y="1571975"/>
              <a:ext cx="136050" cy="25"/>
            </a:xfrm>
            <a:custGeom>
              <a:rect b="b" l="l" r="r" t="t"/>
              <a:pathLst>
                <a:path extrusionOk="0" fill="none" h="1" w="5442">
                  <a:moveTo>
                    <a:pt x="1" y="1"/>
                  </a:moveTo>
                  <a:lnTo>
                    <a:pt x="5442" y="1"/>
                  </a:lnTo>
                </a:path>
              </a:pathLst>
            </a:custGeom>
            <a:noFill/>
            <a:ln cap="flat" cmpd="sng" w="4300">
              <a:solidFill>
                <a:srgbClr val="3AA6D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4427075" y="1545225"/>
              <a:ext cx="40150" cy="51500"/>
            </a:xfrm>
            <a:custGeom>
              <a:rect b="b" l="l" r="r" t="t"/>
              <a:pathLst>
                <a:path extrusionOk="0" h="2060" w="1606">
                  <a:moveTo>
                    <a:pt x="970" y="1"/>
                  </a:moveTo>
                  <a:cubicBezTo>
                    <a:pt x="671" y="1"/>
                    <a:pt x="435" y="91"/>
                    <a:pt x="263" y="282"/>
                  </a:cubicBezTo>
                  <a:cubicBezTo>
                    <a:pt x="91" y="463"/>
                    <a:pt x="0" y="717"/>
                    <a:pt x="0" y="1034"/>
                  </a:cubicBezTo>
                  <a:cubicBezTo>
                    <a:pt x="0" y="1352"/>
                    <a:pt x="91" y="1597"/>
                    <a:pt x="263" y="1787"/>
                  </a:cubicBezTo>
                  <a:cubicBezTo>
                    <a:pt x="435" y="1968"/>
                    <a:pt x="671" y="2059"/>
                    <a:pt x="970" y="2059"/>
                  </a:cubicBezTo>
                  <a:cubicBezTo>
                    <a:pt x="1088" y="2059"/>
                    <a:pt x="1197" y="2041"/>
                    <a:pt x="1306" y="2014"/>
                  </a:cubicBezTo>
                  <a:cubicBezTo>
                    <a:pt x="1406" y="1978"/>
                    <a:pt x="1514" y="1932"/>
                    <a:pt x="1605" y="1869"/>
                  </a:cubicBezTo>
                  <a:lnTo>
                    <a:pt x="1605" y="1588"/>
                  </a:lnTo>
                  <a:cubicBezTo>
                    <a:pt x="1514" y="1669"/>
                    <a:pt x="1415" y="1733"/>
                    <a:pt x="1315" y="1778"/>
                  </a:cubicBezTo>
                  <a:cubicBezTo>
                    <a:pt x="1215" y="1814"/>
                    <a:pt x="1106" y="1841"/>
                    <a:pt x="988" y="1841"/>
                  </a:cubicBezTo>
                  <a:cubicBezTo>
                    <a:pt x="762" y="1841"/>
                    <a:pt x="589" y="1769"/>
                    <a:pt x="472" y="1633"/>
                  </a:cubicBezTo>
                  <a:cubicBezTo>
                    <a:pt x="345" y="1497"/>
                    <a:pt x="290" y="1297"/>
                    <a:pt x="290" y="1034"/>
                  </a:cubicBezTo>
                  <a:cubicBezTo>
                    <a:pt x="290" y="771"/>
                    <a:pt x="345" y="572"/>
                    <a:pt x="472" y="427"/>
                  </a:cubicBezTo>
                  <a:cubicBezTo>
                    <a:pt x="589" y="291"/>
                    <a:pt x="762" y="227"/>
                    <a:pt x="988" y="227"/>
                  </a:cubicBezTo>
                  <a:cubicBezTo>
                    <a:pt x="1106" y="227"/>
                    <a:pt x="1215" y="246"/>
                    <a:pt x="1315" y="291"/>
                  </a:cubicBezTo>
                  <a:cubicBezTo>
                    <a:pt x="1415" y="327"/>
                    <a:pt x="1514" y="391"/>
                    <a:pt x="1605" y="472"/>
                  </a:cubicBezTo>
                  <a:lnTo>
                    <a:pt x="1605" y="191"/>
                  </a:lnTo>
                  <a:cubicBezTo>
                    <a:pt x="1514" y="128"/>
                    <a:pt x="1415" y="82"/>
                    <a:pt x="1306" y="46"/>
                  </a:cubicBezTo>
                  <a:cubicBezTo>
                    <a:pt x="1206" y="19"/>
                    <a:pt x="1088" y="1"/>
                    <a:pt x="970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4471275" y="1546125"/>
              <a:ext cx="45575" cy="49675"/>
            </a:xfrm>
            <a:custGeom>
              <a:rect b="b" l="l" r="r" t="t"/>
              <a:pathLst>
                <a:path extrusionOk="0" h="1987" w="1823">
                  <a:moveTo>
                    <a:pt x="916" y="264"/>
                  </a:moveTo>
                  <a:lnTo>
                    <a:pt x="1279" y="1252"/>
                  </a:lnTo>
                  <a:lnTo>
                    <a:pt x="544" y="1252"/>
                  </a:lnTo>
                  <a:lnTo>
                    <a:pt x="916" y="264"/>
                  </a:lnTo>
                  <a:close/>
                  <a:moveTo>
                    <a:pt x="762" y="1"/>
                  </a:moveTo>
                  <a:lnTo>
                    <a:pt x="0" y="1987"/>
                  </a:lnTo>
                  <a:lnTo>
                    <a:pt x="290" y="1987"/>
                  </a:lnTo>
                  <a:lnTo>
                    <a:pt x="472" y="1479"/>
                  </a:lnTo>
                  <a:lnTo>
                    <a:pt x="1360" y="1479"/>
                  </a:lnTo>
                  <a:lnTo>
                    <a:pt x="1542" y="1987"/>
                  </a:lnTo>
                  <a:lnTo>
                    <a:pt x="1823" y="1987"/>
                  </a:lnTo>
                  <a:lnTo>
                    <a:pt x="1061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4524100" y="1546125"/>
              <a:ext cx="37425" cy="49675"/>
            </a:xfrm>
            <a:custGeom>
              <a:rect b="b" l="l" r="r" t="t"/>
              <a:pathLst>
                <a:path extrusionOk="0" h="1987" w="1497">
                  <a:moveTo>
                    <a:pt x="0" y="1"/>
                  </a:moveTo>
                  <a:lnTo>
                    <a:pt x="0" y="1987"/>
                  </a:lnTo>
                  <a:lnTo>
                    <a:pt x="254" y="1987"/>
                  </a:lnTo>
                  <a:lnTo>
                    <a:pt x="254" y="327"/>
                  </a:lnTo>
                  <a:lnTo>
                    <a:pt x="1134" y="1987"/>
                  </a:lnTo>
                  <a:lnTo>
                    <a:pt x="1496" y="1987"/>
                  </a:lnTo>
                  <a:lnTo>
                    <a:pt x="1496" y="1"/>
                  </a:lnTo>
                  <a:lnTo>
                    <a:pt x="1233" y="1"/>
                  </a:lnTo>
                  <a:lnTo>
                    <a:pt x="1233" y="1660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4568750" y="1546125"/>
              <a:ext cx="45375" cy="49675"/>
            </a:xfrm>
            <a:custGeom>
              <a:rect b="b" l="l" r="r" t="t"/>
              <a:pathLst>
                <a:path extrusionOk="0" h="1987" w="1815">
                  <a:moveTo>
                    <a:pt x="907" y="264"/>
                  </a:moveTo>
                  <a:lnTo>
                    <a:pt x="1270" y="1252"/>
                  </a:lnTo>
                  <a:lnTo>
                    <a:pt x="545" y="1252"/>
                  </a:lnTo>
                  <a:lnTo>
                    <a:pt x="907" y="264"/>
                  </a:lnTo>
                  <a:close/>
                  <a:moveTo>
                    <a:pt x="753" y="1"/>
                  </a:moveTo>
                  <a:lnTo>
                    <a:pt x="1" y="1987"/>
                  </a:lnTo>
                  <a:lnTo>
                    <a:pt x="282" y="1987"/>
                  </a:lnTo>
                  <a:lnTo>
                    <a:pt x="463" y="1479"/>
                  </a:lnTo>
                  <a:lnTo>
                    <a:pt x="1361" y="1479"/>
                  </a:lnTo>
                  <a:lnTo>
                    <a:pt x="1542" y="1987"/>
                  </a:lnTo>
                  <a:lnTo>
                    <a:pt x="1814" y="1987"/>
                  </a:lnTo>
                  <a:lnTo>
                    <a:pt x="1061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1"/>
            <p:cNvSpPr/>
            <p:nvPr/>
          </p:nvSpPr>
          <p:spPr>
            <a:xfrm>
              <a:off x="4621350" y="1546125"/>
              <a:ext cx="31075" cy="49675"/>
            </a:xfrm>
            <a:custGeom>
              <a:rect b="b" l="l" r="r" t="t"/>
              <a:pathLst>
                <a:path extrusionOk="0" h="1987" w="1243">
                  <a:moveTo>
                    <a:pt x="0" y="1"/>
                  </a:moveTo>
                  <a:lnTo>
                    <a:pt x="0" y="1987"/>
                  </a:lnTo>
                  <a:lnTo>
                    <a:pt x="1243" y="1987"/>
                  </a:lnTo>
                  <a:lnTo>
                    <a:pt x="1243" y="1760"/>
                  </a:lnTo>
                  <a:lnTo>
                    <a:pt x="272" y="1760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1"/>
            <p:cNvSpPr/>
            <p:nvPr/>
          </p:nvSpPr>
          <p:spPr>
            <a:xfrm>
              <a:off x="4652625" y="15957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4678700" y="1545225"/>
              <a:ext cx="34925" cy="51500"/>
            </a:xfrm>
            <a:custGeom>
              <a:rect b="b" l="l" r="r" t="t"/>
              <a:pathLst>
                <a:path extrusionOk="0" h="2060" w="1397">
                  <a:moveTo>
                    <a:pt x="699" y="1"/>
                  </a:moveTo>
                  <a:cubicBezTo>
                    <a:pt x="481" y="1"/>
                    <a:pt x="309" y="55"/>
                    <a:pt x="191" y="155"/>
                  </a:cubicBezTo>
                  <a:cubicBezTo>
                    <a:pt x="64" y="255"/>
                    <a:pt x="0" y="400"/>
                    <a:pt x="0" y="572"/>
                  </a:cubicBezTo>
                  <a:cubicBezTo>
                    <a:pt x="0" y="717"/>
                    <a:pt x="46" y="835"/>
                    <a:pt x="137" y="926"/>
                  </a:cubicBezTo>
                  <a:cubicBezTo>
                    <a:pt x="227" y="1007"/>
                    <a:pt x="372" y="1071"/>
                    <a:pt x="572" y="1107"/>
                  </a:cubicBezTo>
                  <a:lnTo>
                    <a:pt x="735" y="1143"/>
                  </a:lnTo>
                  <a:cubicBezTo>
                    <a:pt x="871" y="1170"/>
                    <a:pt x="971" y="1216"/>
                    <a:pt x="1025" y="1270"/>
                  </a:cubicBezTo>
                  <a:cubicBezTo>
                    <a:pt x="1089" y="1325"/>
                    <a:pt x="1116" y="1397"/>
                    <a:pt x="1116" y="1497"/>
                  </a:cubicBezTo>
                  <a:cubicBezTo>
                    <a:pt x="1116" y="1606"/>
                    <a:pt x="1080" y="1696"/>
                    <a:pt x="998" y="1751"/>
                  </a:cubicBezTo>
                  <a:cubicBezTo>
                    <a:pt x="916" y="1814"/>
                    <a:pt x="789" y="1841"/>
                    <a:pt x="644" y="1841"/>
                  </a:cubicBezTo>
                  <a:cubicBezTo>
                    <a:pt x="535" y="1841"/>
                    <a:pt x="436" y="1823"/>
                    <a:pt x="336" y="1796"/>
                  </a:cubicBezTo>
                  <a:cubicBezTo>
                    <a:pt x="227" y="1760"/>
                    <a:pt x="118" y="1715"/>
                    <a:pt x="10" y="1660"/>
                  </a:cubicBezTo>
                  <a:lnTo>
                    <a:pt x="10" y="1932"/>
                  </a:lnTo>
                  <a:cubicBezTo>
                    <a:pt x="127" y="1978"/>
                    <a:pt x="236" y="2005"/>
                    <a:pt x="345" y="2032"/>
                  </a:cubicBezTo>
                  <a:cubicBezTo>
                    <a:pt x="445" y="2050"/>
                    <a:pt x="545" y="2059"/>
                    <a:pt x="644" y="2059"/>
                  </a:cubicBezTo>
                  <a:cubicBezTo>
                    <a:pt x="889" y="2059"/>
                    <a:pt x="1080" y="2014"/>
                    <a:pt x="1207" y="1914"/>
                  </a:cubicBezTo>
                  <a:cubicBezTo>
                    <a:pt x="1333" y="1814"/>
                    <a:pt x="1397" y="1669"/>
                    <a:pt x="1397" y="1479"/>
                  </a:cubicBezTo>
                  <a:cubicBezTo>
                    <a:pt x="1397" y="1316"/>
                    <a:pt x="1352" y="1189"/>
                    <a:pt x="1261" y="1089"/>
                  </a:cubicBezTo>
                  <a:cubicBezTo>
                    <a:pt x="1161" y="998"/>
                    <a:pt x="1016" y="926"/>
                    <a:pt x="817" y="889"/>
                  </a:cubicBezTo>
                  <a:lnTo>
                    <a:pt x="653" y="853"/>
                  </a:lnTo>
                  <a:cubicBezTo>
                    <a:pt x="508" y="826"/>
                    <a:pt x="399" y="790"/>
                    <a:pt x="354" y="744"/>
                  </a:cubicBezTo>
                  <a:cubicBezTo>
                    <a:pt x="300" y="699"/>
                    <a:pt x="273" y="635"/>
                    <a:pt x="273" y="545"/>
                  </a:cubicBezTo>
                  <a:cubicBezTo>
                    <a:pt x="273" y="445"/>
                    <a:pt x="318" y="363"/>
                    <a:pt x="390" y="309"/>
                  </a:cubicBezTo>
                  <a:cubicBezTo>
                    <a:pt x="472" y="246"/>
                    <a:pt x="581" y="218"/>
                    <a:pt x="726" y="218"/>
                  </a:cubicBezTo>
                  <a:cubicBezTo>
                    <a:pt x="817" y="218"/>
                    <a:pt x="898" y="236"/>
                    <a:pt x="989" y="255"/>
                  </a:cubicBezTo>
                  <a:cubicBezTo>
                    <a:pt x="1080" y="282"/>
                    <a:pt x="1179" y="318"/>
                    <a:pt x="1279" y="363"/>
                  </a:cubicBezTo>
                  <a:lnTo>
                    <a:pt x="1279" y="100"/>
                  </a:lnTo>
                  <a:cubicBezTo>
                    <a:pt x="1179" y="73"/>
                    <a:pt x="1080" y="46"/>
                    <a:pt x="989" y="28"/>
                  </a:cubicBezTo>
                  <a:cubicBezTo>
                    <a:pt x="889" y="10"/>
                    <a:pt x="789" y="1"/>
                    <a:pt x="699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4717250" y="1546125"/>
              <a:ext cx="41950" cy="49675"/>
            </a:xfrm>
            <a:custGeom>
              <a:rect b="b" l="l" r="r" t="t"/>
              <a:pathLst>
                <a:path extrusionOk="0" h="1987" w="1678">
                  <a:moveTo>
                    <a:pt x="0" y="1"/>
                  </a:moveTo>
                  <a:lnTo>
                    <a:pt x="0" y="228"/>
                  </a:lnTo>
                  <a:lnTo>
                    <a:pt x="707" y="228"/>
                  </a:lnTo>
                  <a:lnTo>
                    <a:pt x="707" y="1987"/>
                  </a:lnTo>
                  <a:lnTo>
                    <a:pt x="970" y="1987"/>
                  </a:lnTo>
                  <a:lnTo>
                    <a:pt x="970" y="228"/>
                  </a:lnTo>
                  <a:lnTo>
                    <a:pt x="1678" y="228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4895200" y="1472225"/>
              <a:ext cx="136050" cy="25"/>
            </a:xfrm>
            <a:custGeom>
              <a:rect b="b" l="l" r="r" t="t"/>
              <a:pathLst>
                <a:path extrusionOk="0" fill="none" h="1" w="5442">
                  <a:moveTo>
                    <a:pt x="0" y="1"/>
                  </a:moveTo>
                  <a:lnTo>
                    <a:pt x="5441" y="1"/>
                  </a:lnTo>
                </a:path>
              </a:pathLst>
            </a:custGeom>
            <a:noFill/>
            <a:ln cap="flat" cmpd="sng" w="4300">
              <a:solidFill>
                <a:srgbClr val="8197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5089250" y="1445250"/>
              <a:ext cx="43325" cy="51725"/>
            </a:xfrm>
            <a:custGeom>
              <a:rect b="b" l="l" r="r" t="t"/>
              <a:pathLst>
                <a:path extrusionOk="0" h="2069" w="1733">
                  <a:moveTo>
                    <a:pt x="989" y="1"/>
                  </a:moveTo>
                  <a:cubicBezTo>
                    <a:pt x="681" y="1"/>
                    <a:pt x="436" y="91"/>
                    <a:pt x="264" y="273"/>
                  </a:cubicBezTo>
                  <a:cubicBezTo>
                    <a:pt x="91" y="463"/>
                    <a:pt x="1" y="708"/>
                    <a:pt x="1" y="1034"/>
                  </a:cubicBezTo>
                  <a:cubicBezTo>
                    <a:pt x="1" y="1361"/>
                    <a:pt x="91" y="1606"/>
                    <a:pt x="264" y="1796"/>
                  </a:cubicBezTo>
                  <a:cubicBezTo>
                    <a:pt x="436" y="1978"/>
                    <a:pt x="681" y="2068"/>
                    <a:pt x="989" y="2068"/>
                  </a:cubicBezTo>
                  <a:cubicBezTo>
                    <a:pt x="1134" y="2068"/>
                    <a:pt x="1261" y="2041"/>
                    <a:pt x="1388" y="2005"/>
                  </a:cubicBezTo>
                  <a:cubicBezTo>
                    <a:pt x="1515" y="1968"/>
                    <a:pt x="1633" y="1914"/>
                    <a:pt x="1733" y="1842"/>
                  </a:cubicBezTo>
                  <a:lnTo>
                    <a:pt x="1733" y="989"/>
                  </a:lnTo>
                  <a:lnTo>
                    <a:pt x="1025" y="989"/>
                  </a:lnTo>
                  <a:lnTo>
                    <a:pt x="1025" y="1207"/>
                  </a:lnTo>
                  <a:lnTo>
                    <a:pt x="1470" y="1207"/>
                  </a:lnTo>
                  <a:lnTo>
                    <a:pt x="1470" y="1742"/>
                  </a:lnTo>
                  <a:cubicBezTo>
                    <a:pt x="1406" y="1778"/>
                    <a:pt x="1343" y="1805"/>
                    <a:pt x="1261" y="1823"/>
                  </a:cubicBezTo>
                  <a:cubicBezTo>
                    <a:pt x="1188" y="1842"/>
                    <a:pt x="1107" y="1851"/>
                    <a:pt x="1016" y="1851"/>
                  </a:cubicBezTo>
                  <a:cubicBezTo>
                    <a:pt x="771" y="1851"/>
                    <a:pt x="590" y="1778"/>
                    <a:pt x="463" y="1642"/>
                  </a:cubicBezTo>
                  <a:cubicBezTo>
                    <a:pt x="345" y="1506"/>
                    <a:pt x="282" y="1307"/>
                    <a:pt x="282" y="1034"/>
                  </a:cubicBezTo>
                  <a:cubicBezTo>
                    <a:pt x="282" y="772"/>
                    <a:pt x="345" y="572"/>
                    <a:pt x="463" y="436"/>
                  </a:cubicBezTo>
                  <a:cubicBezTo>
                    <a:pt x="590" y="300"/>
                    <a:pt x="771" y="227"/>
                    <a:pt x="1016" y="227"/>
                  </a:cubicBezTo>
                  <a:cubicBezTo>
                    <a:pt x="1134" y="227"/>
                    <a:pt x="1252" y="246"/>
                    <a:pt x="1361" y="291"/>
                  </a:cubicBezTo>
                  <a:cubicBezTo>
                    <a:pt x="1479" y="336"/>
                    <a:pt x="1578" y="400"/>
                    <a:pt x="1678" y="481"/>
                  </a:cubicBezTo>
                  <a:lnTo>
                    <a:pt x="1678" y="191"/>
                  </a:lnTo>
                  <a:cubicBezTo>
                    <a:pt x="1578" y="137"/>
                    <a:pt x="1479" y="82"/>
                    <a:pt x="1361" y="55"/>
                  </a:cubicBezTo>
                  <a:cubicBezTo>
                    <a:pt x="1243" y="19"/>
                    <a:pt x="1125" y="1"/>
                    <a:pt x="989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5144800" y="1446400"/>
              <a:ext cx="38550" cy="49650"/>
            </a:xfrm>
            <a:custGeom>
              <a:rect b="b" l="l" r="r" t="t"/>
              <a:pathLst>
                <a:path extrusionOk="0" h="1986" w="1542">
                  <a:moveTo>
                    <a:pt x="608" y="218"/>
                  </a:moveTo>
                  <a:cubicBezTo>
                    <a:pt x="735" y="218"/>
                    <a:pt x="834" y="245"/>
                    <a:pt x="898" y="308"/>
                  </a:cubicBezTo>
                  <a:cubicBezTo>
                    <a:pt x="971" y="363"/>
                    <a:pt x="998" y="453"/>
                    <a:pt x="998" y="571"/>
                  </a:cubicBezTo>
                  <a:cubicBezTo>
                    <a:pt x="998" y="689"/>
                    <a:pt x="971" y="771"/>
                    <a:pt x="898" y="834"/>
                  </a:cubicBezTo>
                  <a:cubicBezTo>
                    <a:pt x="834" y="889"/>
                    <a:pt x="735" y="925"/>
                    <a:pt x="608" y="925"/>
                  </a:cubicBezTo>
                  <a:lnTo>
                    <a:pt x="272" y="925"/>
                  </a:lnTo>
                  <a:lnTo>
                    <a:pt x="272" y="218"/>
                  </a:lnTo>
                  <a:close/>
                  <a:moveTo>
                    <a:pt x="0" y="0"/>
                  </a:moveTo>
                  <a:lnTo>
                    <a:pt x="0" y="1986"/>
                  </a:lnTo>
                  <a:lnTo>
                    <a:pt x="272" y="1986"/>
                  </a:lnTo>
                  <a:lnTo>
                    <a:pt x="272" y="1143"/>
                  </a:lnTo>
                  <a:lnTo>
                    <a:pt x="562" y="1143"/>
                  </a:lnTo>
                  <a:cubicBezTo>
                    <a:pt x="671" y="1143"/>
                    <a:pt x="753" y="1170"/>
                    <a:pt x="816" y="1206"/>
                  </a:cubicBezTo>
                  <a:cubicBezTo>
                    <a:pt x="871" y="1251"/>
                    <a:pt x="943" y="1342"/>
                    <a:pt x="1007" y="1478"/>
                  </a:cubicBezTo>
                  <a:lnTo>
                    <a:pt x="1261" y="1986"/>
                  </a:lnTo>
                  <a:lnTo>
                    <a:pt x="1542" y="1986"/>
                  </a:lnTo>
                  <a:lnTo>
                    <a:pt x="1270" y="1442"/>
                  </a:lnTo>
                  <a:cubicBezTo>
                    <a:pt x="1215" y="1333"/>
                    <a:pt x="1161" y="1242"/>
                    <a:pt x="1107" y="1179"/>
                  </a:cubicBezTo>
                  <a:cubicBezTo>
                    <a:pt x="1052" y="1115"/>
                    <a:pt x="998" y="1070"/>
                    <a:pt x="943" y="1052"/>
                  </a:cubicBezTo>
                  <a:cubicBezTo>
                    <a:pt x="1052" y="1016"/>
                    <a:pt x="1134" y="961"/>
                    <a:pt x="1197" y="880"/>
                  </a:cubicBezTo>
                  <a:cubicBezTo>
                    <a:pt x="1252" y="798"/>
                    <a:pt x="1288" y="698"/>
                    <a:pt x="1288" y="571"/>
                  </a:cubicBezTo>
                  <a:cubicBezTo>
                    <a:pt x="1288" y="381"/>
                    <a:pt x="1224" y="236"/>
                    <a:pt x="1116" y="145"/>
                  </a:cubicBezTo>
                  <a:cubicBezTo>
                    <a:pt x="1007" y="45"/>
                    <a:pt x="834" y="0"/>
                    <a:pt x="608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1"/>
            <p:cNvSpPr/>
            <p:nvPr/>
          </p:nvSpPr>
          <p:spPr>
            <a:xfrm>
              <a:off x="5192175" y="1446400"/>
              <a:ext cx="41500" cy="49425"/>
            </a:xfrm>
            <a:custGeom>
              <a:rect b="b" l="l" r="r" t="t"/>
              <a:pathLst>
                <a:path extrusionOk="0" h="1977" w="1660">
                  <a:moveTo>
                    <a:pt x="590" y="218"/>
                  </a:moveTo>
                  <a:cubicBezTo>
                    <a:pt x="862" y="218"/>
                    <a:pt x="1061" y="281"/>
                    <a:pt x="1188" y="399"/>
                  </a:cubicBezTo>
                  <a:cubicBezTo>
                    <a:pt x="1315" y="526"/>
                    <a:pt x="1379" y="716"/>
                    <a:pt x="1379" y="988"/>
                  </a:cubicBezTo>
                  <a:cubicBezTo>
                    <a:pt x="1379" y="1251"/>
                    <a:pt x="1315" y="1451"/>
                    <a:pt x="1188" y="1578"/>
                  </a:cubicBezTo>
                  <a:cubicBezTo>
                    <a:pt x="1061" y="1696"/>
                    <a:pt x="862" y="1759"/>
                    <a:pt x="590" y="1759"/>
                  </a:cubicBezTo>
                  <a:lnTo>
                    <a:pt x="263" y="1759"/>
                  </a:lnTo>
                  <a:lnTo>
                    <a:pt x="263" y="218"/>
                  </a:lnTo>
                  <a:close/>
                  <a:moveTo>
                    <a:pt x="0" y="0"/>
                  </a:moveTo>
                  <a:lnTo>
                    <a:pt x="0" y="1977"/>
                  </a:lnTo>
                  <a:lnTo>
                    <a:pt x="545" y="1977"/>
                  </a:lnTo>
                  <a:cubicBezTo>
                    <a:pt x="925" y="1977"/>
                    <a:pt x="1216" y="1904"/>
                    <a:pt x="1388" y="1741"/>
                  </a:cubicBezTo>
                  <a:cubicBezTo>
                    <a:pt x="1578" y="1578"/>
                    <a:pt x="1660" y="1333"/>
                    <a:pt x="1660" y="988"/>
                  </a:cubicBezTo>
                  <a:cubicBezTo>
                    <a:pt x="1660" y="644"/>
                    <a:pt x="1578" y="399"/>
                    <a:pt x="1397" y="236"/>
                  </a:cubicBezTo>
                  <a:cubicBezTo>
                    <a:pt x="1216" y="73"/>
                    <a:pt x="934" y="0"/>
                    <a:pt x="545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1"/>
            <p:cNvSpPr/>
            <p:nvPr/>
          </p:nvSpPr>
          <p:spPr>
            <a:xfrm>
              <a:off x="5237750" y="149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5263125" y="1445475"/>
              <a:ext cx="40150" cy="51500"/>
            </a:xfrm>
            <a:custGeom>
              <a:rect b="b" l="l" r="r" t="t"/>
              <a:pathLst>
                <a:path extrusionOk="0" h="2060" w="1606">
                  <a:moveTo>
                    <a:pt x="971" y="1"/>
                  </a:moveTo>
                  <a:cubicBezTo>
                    <a:pt x="672" y="1"/>
                    <a:pt x="436" y="91"/>
                    <a:pt x="264" y="273"/>
                  </a:cubicBezTo>
                  <a:cubicBezTo>
                    <a:pt x="91" y="454"/>
                    <a:pt x="1" y="708"/>
                    <a:pt x="1" y="1025"/>
                  </a:cubicBezTo>
                  <a:cubicBezTo>
                    <a:pt x="1" y="1352"/>
                    <a:pt x="91" y="1597"/>
                    <a:pt x="264" y="1787"/>
                  </a:cubicBezTo>
                  <a:cubicBezTo>
                    <a:pt x="436" y="1969"/>
                    <a:pt x="672" y="2059"/>
                    <a:pt x="971" y="2059"/>
                  </a:cubicBezTo>
                  <a:cubicBezTo>
                    <a:pt x="1089" y="2059"/>
                    <a:pt x="1198" y="2041"/>
                    <a:pt x="1307" y="2005"/>
                  </a:cubicBezTo>
                  <a:cubicBezTo>
                    <a:pt x="1406" y="1978"/>
                    <a:pt x="1515" y="1923"/>
                    <a:pt x="1606" y="1869"/>
                  </a:cubicBezTo>
                  <a:lnTo>
                    <a:pt x="1606" y="1588"/>
                  </a:lnTo>
                  <a:cubicBezTo>
                    <a:pt x="1515" y="1669"/>
                    <a:pt x="1415" y="1733"/>
                    <a:pt x="1316" y="1769"/>
                  </a:cubicBezTo>
                  <a:cubicBezTo>
                    <a:pt x="1216" y="1814"/>
                    <a:pt x="1107" y="1833"/>
                    <a:pt x="989" y="1833"/>
                  </a:cubicBezTo>
                  <a:cubicBezTo>
                    <a:pt x="762" y="1833"/>
                    <a:pt x="590" y="1760"/>
                    <a:pt x="472" y="1624"/>
                  </a:cubicBezTo>
                  <a:cubicBezTo>
                    <a:pt x="345" y="1488"/>
                    <a:pt x="291" y="1288"/>
                    <a:pt x="291" y="1025"/>
                  </a:cubicBezTo>
                  <a:cubicBezTo>
                    <a:pt x="291" y="772"/>
                    <a:pt x="345" y="563"/>
                    <a:pt x="472" y="427"/>
                  </a:cubicBezTo>
                  <a:cubicBezTo>
                    <a:pt x="590" y="291"/>
                    <a:pt x="762" y="218"/>
                    <a:pt x="989" y="218"/>
                  </a:cubicBezTo>
                  <a:cubicBezTo>
                    <a:pt x="1107" y="218"/>
                    <a:pt x="1216" y="246"/>
                    <a:pt x="1316" y="282"/>
                  </a:cubicBezTo>
                  <a:cubicBezTo>
                    <a:pt x="1415" y="327"/>
                    <a:pt x="1515" y="391"/>
                    <a:pt x="1606" y="472"/>
                  </a:cubicBezTo>
                  <a:lnTo>
                    <a:pt x="1606" y="191"/>
                  </a:lnTo>
                  <a:cubicBezTo>
                    <a:pt x="1515" y="128"/>
                    <a:pt x="1415" y="73"/>
                    <a:pt x="1307" y="46"/>
                  </a:cubicBezTo>
                  <a:cubicBezTo>
                    <a:pt x="1207" y="19"/>
                    <a:pt x="1089" y="1"/>
                    <a:pt x="971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5313450" y="1446400"/>
              <a:ext cx="37675" cy="49425"/>
            </a:xfrm>
            <a:custGeom>
              <a:rect b="b" l="l" r="r" t="t"/>
              <a:pathLst>
                <a:path extrusionOk="0" h="1977" w="1507">
                  <a:moveTo>
                    <a:pt x="1" y="0"/>
                  </a:moveTo>
                  <a:lnTo>
                    <a:pt x="1" y="1977"/>
                  </a:lnTo>
                  <a:lnTo>
                    <a:pt x="264" y="1977"/>
                  </a:lnTo>
                  <a:lnTo>
                    <a:pt x="264" y="317"/>
                  </a:lnTo>
                  <a:lnTo>
                    <a:pt x="1143" y="1977"/>
                  </a:lnTo>
                  <a:lnTo>
                    <a:pt x="1506" y="1977"/>
                  </a:lnTo>
                  <a:lnTo>
                    <a:pt x="1506" y="0"/>
                  </a:lnTo>
                  <a:lnTo>
                    <a:pt x="1243" y="0"/>
                  </a:lnTo>
                  <a:lnTo>
                    <a:pt x="1243" y="1660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5357425" y="1446400"/>
              <a:ext cx="42200" cy="49425"/>
            </a:xfrm>
            <a:custGeom>
              <a:rect b="b" l="l" r="r" t="t"/>
              <a:pathLst>
                <a:path extrusionOk="0" h="1977" w="1688">
                  <a:moveTo>
                    <a:pt x="1" y="0"/>
                  </a:moveTo>
                  <a:lnTo>
                    <a:pt x="1" y="227"/>
                  </a:lnTo>
                  <a:lnTo>
                    <a:pt x="708" y="227"/>
                  </a:lnTo>
                  <a:lnTo>
                    <a:pt x="708" y="1977"/>
                  </a:lnTo>
                  <a:lnTo>
                    <a:pt x="980" y="1977"/>
                  </a:lnTo>
                  <a:lnTo>
                    <a:pt x="980" y="227"/>
                  </a:lnTo>
                  <a:lnTo>
                    <a:pt x="1688" y="227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5405950" y="1446400"/>
              <a:ext cx="38575" cy="49650"/>
            </a:xfrm>
            <a:custGeom>
              <a:rect b="b" l="l" r="r" t="t"/>
              <a:pathLst>
                <a:path extrusionOk="0" h="1986" w="1543">
                  <a:moveTo>
                    <a:pt x="608" y="218"/>
                  </a:moveTo>
                  <a:cubicBezTo>
                    <a:pt x="735" y="218"/>
                    <a:pt x="835" y="245"/>
                    <a:pt x="898" y="308"/>
                  </a:cubicBezTo>
                  <a:cubicBezTo>
                    <a:pt x="962" y="363"/>
                    <a:pt x="998" y="453"/>
                    <a:pt x="998" y="571"/>
                  </a:cubicBezTo>
                  <a:cubicBezTo>
                    <a:pt x="998" y="689"/>
                    <a:pt x="962" y="771"/>
                    <a:pt x="898" y="834"/>
                  </a:cubicBezTo>
                  <a:cubicBezTo>
                    <a:pt x="835" y="889"/>
                    <a:pt x="735" y="925"/>
                    <a:pt x="608" y="925"/>
                  </a:cubicBezTo>
                  <a:lnTo>
                    <a:pt x="264" y="925"/>
                  </a:lnTo>
                  <a:lnTo>
                    <a:pt x="264" y="218"/>
                  </a:lnTo>
                  <a:close/>
                  <a:moveTo>
                    <a:pt x="1" y="0"/>
                  </a:moveTo>
                  <a:lnTo>
                    <a:pt x="1" y="1986"/>
                  </a:lnTo>
                  <a:lnTo>
                    <a:pt x="273" y="1986"/>
                  </a:lnTo>
                  <a:lnTo>
                    <a:pt x="273" y="1143"/>
                  </a:lnTo>
                  <a:lnTo>
                    <a:pt x="563" y="1143"/>
                  </a:lnTo>
                  <a:cubicBezTo>
                    <a:pt x="672" y="1143"/>
                    <a:pt x="753" y="1170"/>
                    <a:pt x="817" y="1206"/>
                  </a:cubicBezTo>
                  <a:cubicBezTo>
                    <a:pt x="871" y="1251"/>
                    <a:pt x="944" y="1342"/>
                    <a:pt x="1007" y="1478"/>
                  </a:cubicBezTo>
                  <a:lnTo>
                    <a:pt x="1261" y="1986"/>
                  </a:lnTo>
                  <a:lnTo>
                    <a:pt x="1542" y="1986"/>
                  </a:lnTo>
                  <a:lnTo>
                    <a:pt x="1270" y="1442"/>
                  </a:lnTo>
                  <a:cubicBezTo>
                    <a:pt x="1216" y="1333"/>
                    <a:pt x="1161" y="1242"/>
                    <a:pt x="1107" y="1179"/>
                  </a:cubicBezTo>
                  <a:cubicBezTo>
                    <a:pt x="1052" y="1115"/>
                    <a:pt x="998" y="1070"/>
                    <a:pt x="944" y="1052"/>
                  </a:cubicBezTo>
                  <a:cubicBezTo>
                    <a:pt x="1052" y="1016"/>
                    <a:pt x="1134" y="961"/>
                    <a:pt x="1198" y="880"/>
                  </a:cubicBezTo>
                  <a:cubicBezTo>
                    <a:pt x="1252" y="798"/>
                    <a:pt x="1288" y="698"/>
                    <a:pt x="1288" y="571"/>
                  </a:cubicBezTo>
                  <a:cubicBezTo>
                    <a:pt x="1288" y="381"/>
                    <a:pt x="1225" y="236"/>
                    <a:pt x="1116" y="145"/>
                  </a:cubicBezTo>
                  <a:cubicBezTo>
                    <a:pt x="1007" y="45"/>
                    <a:pt x="835" y="0"/>
                    <a:pt x="608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5453325" y="1446400"/>
              <a:ext cx="30850" cy="49425"/>
            </a:xfrm>
            <a:custGeom>
              <a:rect b="b" l="l" r="r" t="t"/>
              <a:pathLst>
                <a:path extrusionOk="0" h="1977" w="1234">
                  <a:moveTo>
                    <a:pt x="1" y="0"/>
                  </a:moveTo>
                  <a:lnTo>
                    <a:pt x="1" y="1977"/>
                  </a:lnTo>
                  <a:lnTo>
                    <a:pt x="1234" y="1977"/>
                  </a:lnTo>
                  <a:lnTo>
                    <a:pt x="1234" y="1750"/>
                  </a:lnTo>
                  <a:lnTo>
                    <a:pt x="264" y="1750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5486650" y="1474500"/>
              <a:ext cx="17725" cy="5475"/>
            </a:xfrm>
            <a:custGeom>
              <a:rect b="b" l="l" r="r" t="t"/>
              <a:pathLst>
                <a:path extrusionOk="0" h="219" w="709">
                  <a:moveTo>
                    <a:pt x="1" y="1"/>
                  </a:moveTo>
                  <a:lnTo>
                    <a:pt x="1" y="218"/>
                  </a:lnTo>
                  <a:lnTo>
                    <a:pt x="708" y="21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5511150" y="1446400"/>
              <a:ext cx="36050" cy="49425"/>
            </a:xfrm>
            <a:custGeom>
              <a:rect b="b" l="l" r="r" t="t"/>
              <a:pathLst>
                <a:path extrusionOk="0" h="1977" w="1442">
                  <a:moveTo>
                    <a:pt x="898" y="227"/>
                  </a:moveTo>
                  <a:lnTo>
                    <a:pt x="898" y="1288"/>
                  </a:lnTo>
                  <a:lnTo>
                    <a:pt x="218" y="1288"/>
                  </a:lnTo>
                  <a:lnTo>
                    <a:pt x="898" y="227"/>
                  </a:lnTo>
                  <a:close/>
                  <a:moveTo>
                    <a:pt x="825" y="0"/>
                  </a:moveTo>
                  <a:lnTo>
                    <a:pt x="0" y="1251"/>
                  </a:lnTo>
                  <a:lnTo>
                    <a:pt x="0" y="1514"/>
                  </a:lnTo>
                  <a:lnTo>
                    <a:pt x="898" y="1514"/>
                  </a:lnTo>
                  <a:lnTo>
                    <a:pt x="898" y="1977"/>
                  </a:lnTo>
                  <a:lnTo>
                    <a:pt x="1161" y="1977"/>
                  </a:lnTo>
                  <a:lnTo>
                    <a:pt x="1161" y="1514"/>
                  </a:lnTo>
                  <a:lnTo>
                    <a:pt x="1442" y="1514"/>
                  </a:lnTo>
                  <a:lnTo>
                    <a:pt x="1442" y="1288"/>
                  </a:lnTo>
                  <a:lnTo>
                    <a:pt x="1161" y="1288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5556025" y="1445475"/>
              <a:ext cx="31525" cy="50350"/>
            </a:xfrm>
            <a:custGeom>
              <a:rect b="b" l="l" r="r" t="t"/>
              <a:pathLst>
                <a:path extrusionOk="0" h="2014" w="1261">
                  <a:moveTo>
                    <a:pt x="572" y="1"/>
                  </a:moveTo>
                  <a:cubicBezTo>
                    <a:pt x="499" y="1"/>
                    <a:pt x="409" y="10"/>
                    <a:pt x="318" y="28"/>
                  </a:cubicBezTo>
                  <a:cubicBezTo>
                    <a:pt x="227" y="55"/>
                    <a:pt x="127" y="82"/>
                    <a:pt x="19" y="128"/>
                  </a:cubicBezTo>
                  <a:lnTo>
                    <a:pt x="19" y="400"/>
                  </a:lnTo>
                  <a:cubicBezTo>
                    <a:pt x="118" y="345"/>
                    <a:pt x="218" y="300"/>
                    <a:pt x="318" y="264"/>
                  </a:cubicBezTo>
                  <a:cubicBezTo>
                    <a:pt x="409" y="237"/>
                    <a:pt x="499" y="228"/>
                    <a:pt x="581" y="228"/>
                  </a:cubicBezTo>
                  <a:cubicBezTo>
                    <a:pt x="699" y="228"/>
                    <a:pt x="799" y="264"/>
                    <a:pt x="871" y="327"/>
                  </a:cubicBezTo>
                  <a:cubicBezTo>
                    <a:pt x="944" y="391"/>
                    <a:pt x="980" y="481"/>
                    <a:pt x="980" y="581"/>
                  </a:cubicBezTo>
                  <a:cubicBezTo>
                    <a:pt x="980" y="645"/>
                    <a:pt x="962" y="708"/>
                    <a:pt x="925" y="781"/>
                  </a:cubicBezTo>
                  <a:cubicBezTo>
                    <a:pt x="898" y="844"/>
                    <a:pt x="835" y="926"/>
                    <a:pt x="753" y="1025"/>
                  </a:cubicBezTo>
                  <a:cubicBezTo>
                    <a:pt x="708" y="1080"/>
                    <a:pt x="599" y="1189"/>
                    <a:pt x="418" y="1370"/>
                  </a:cubicBezTo>
                  <a:cubicBezTo>
                    <a:pt x="245" y="1542"/>
                    <a:pt x="100" y="1687"/>
                    <a:pt x="1" y="1787"/>
                  </a:cubicBezTo>
                  <a:lnTo>
                    <a:pt x="1" y="2014"/>
                  </a:lnTo>
                  <a:lnTo>
                    <a:pt x="1261" y="2014"/>
                  </a:lnTo>
                  <a:lnTo>
                    <a:pt x="1261" y="1787"/>
                  </a:lnTo>
                  <a:lnTo>
                    <a:pt x="327" y="1787"/>
                  </a:lnTo>
                  <a:cubicBezTo>
                    <a:pt x="545" y="1570"/>
                    <a:pt x="708" y="1397"/>
                    <a:pt x="826" y="1279"/>
                  </a:cubicBezTo>
                  <a:cubicBezTo>
                    <a:pt x="944" y="1152"/>
                    <a:pt x="1016" y="1080"/>
                    <a:pt x="1034" y="1053"/>
                  </a:cubicBezTo>
                  <a:cubicBezTo>
                    <a:pt x="1116" y="953"/>
                    <a:pt x="1170" y="871"/>
                    <a:pt x="1207" y="799"/>
                  </a:cubicBezTo>
                  <a:cubicBezTo>
                    <a:pt x="1234" y="726"/>
                    <a:pt x="1252" y="645"/>
                    <a:pt x="1252" y="563"/>
                  </a:cubicBezTo>
                  <a:cubicBezTo>
                    <a:pt x="1252" y="391"/>
                    <a:pt x="1188" y="255"/>
                    <a:pt x="1071" y="155"/>
                  </a:cubicBezTo>
                  <a:cubicBezTo>
                    <a:pt x="944" y="46"/>
                    <a:pt x="780" y="1"/>
                    <a:pt x="572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5594350" y="149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5620400" y="1445475"/>
              <a:ext cx="34950" cy="51500"/>
            </a:xfrm>
            <a:custGeom>
              <a:rect b="b" l="l" r="r" t="t"/>
              <a:pathLst>
                <a:path extrusionOk="0" h="2060" w="1398">
                  <a:moveTo>
                    <a:pt x="699" y="1"/>
                  </a:moveTo>
                  <a:cubicBezTo>
                    <a:pt x="481" y="1"/>
                    <a:pt x="309" y="55"/>
                    <a:pt x="191" y="155"/>
                  </a:cubicBezTo>
                  <a:cubicBezTo>
                    <a:pt x="64" y="255"/>
                    <a:pt x="1" y="391"/>
                    <a:pt x="1" y="563"/>
                  </a:cubicBezTo>
                  <a:cubicBezTo>
                    <a:pt x="1" y="717"/>
                    <a:pt x="46" y="835"/>
                    <a:pt x="137" y="917"/>
                  </a:cubicBezTo>
                  <a:cubicBezTo>
                    <a:pt x="228" y="1007"/>
                    <a:pt x="373" y="1071"/>
                    <a:pt x="572" y="1107"/>
                  </a:cubicBezTo>
                  <a:lnTo>
                    <a:pt x="735" y="1143"/>
                  </a:lnTo>
                  <a:cubicBezTo>
                    <a:pt x="871" y="1171"/>
                    <a:pt x="971" y="1207"/>
                    <a:pt x="1026" y="1261"/>
                  </a:cubicBezTo>
                  <a:cubicBezTo>
                    <a:pt x="1089" y="1316"/>
                    <a:pt x="1116" y="1397"/>
                    <a:pt x="1116" y="1488"/>
                  </a:cubicBezTo>
                  <a:cubicBezTo>
                    <a:pt x="1116" y="1606"/>
                    <a:pt x="1080" y="1687"/>
                    <a:pt x="989" y="1751"/>
                  </a:cubicBezTo>
                  <a:cubicBezTo>
                    <a:pt x="908" y="1814"/>
                    <a:pt x="790" y="1842"/>
                    <a:pt x="636" y="1842"/>
                  </a:cubicBezTo>
                  <a:cubicBezTo>
                    <a:pt x="536" y="1842"/>
                    <a:pt x="436" y="1823"/>
                    <a:pt x="336" y="1796"/>
                  </a:cubicBezTo>
                  <a:cubicBezTo>
                    <a:pt x="228" y="1760"/>
                    <a:pt x="119" y="1715"/>
                    <a:pt x="10" y="1651"/>
                  </a:cubicBezTo>
                  <a:lnTo>
                    <a:pt x="10" y="1932"/>
                  </a:lnTo>
                  <a:cubicBezTo>
                    <a:pt x="128" y="1978"/>
                    <a:pt x="237" y="2005"/>
                    <a:pt x="336" y="2032"/>
                  </a:cubicBezTo>
                  <a:cubicBezTo>
                    <a:pt x="445" y="2050"/>
                    <a:pt x="545" y="2059"/>
                    <a:pt x="636" y="2059"/>
                  </a:cubicBezTo>
                  <a:cubicBezTo>
                    <a:pt x="890" y="2059"/>
                    <a:pt x="1080" y="2005"/>
                    <a:pt x="1207" y="1914"/>
                  </a:cubicBezTo>
                  <a:cubicBezTo>
                    <a:pt x="1334" y="1814"/>
                    <a:pt x="1397" y="1669"/>
                    <a:pt x="1397" y="1470"/>
                  </a:cubicBezTo>
                  <a:cubicBezTo>
                    <a:pt x="1397" y="1316"/>
                    <a:pt x="1352" y="1180"/>
                    <a:pt x="1261" y="1089"/>
                  </a:cubicBezTo>
                  <a:cubicBezTo>
                    <a:pt x="1162" y="989"/>
                    <a:pt x="1016" y="926"/>
                    <a:pt x="817" y="889"/>
                  </a:cubicBezTo>
                  <a:lnTo>
                    <a:pt x="654" y="853"/>
                  </a:lnTo>
                  <a:cubicBezTo>
                    <a:pt x="500" y="826"/>
                    <a:pt x="400" y="790"/>
                    <a:pt x="355" y="744"/>
                  </a:cubicBezTo>
                  <a:cubicBezTo>
                    <a:pt x="300" y="699"/>
                    <a:pt x="273" y="636"/>
                    <a:pt x="273" y="545"/>
                  </a:cubicBezTo>
                  <a:cubicBezTo>
                    <a:pt x="273" y="436"/>
                    <a:pt x="309" y="364"/>
                    <a:pt x="391" y="300"/>
                  </a:cubicBezTo>
                  <a:cubicBezTo>
                    <a:pt x="472" y="246"/>
                    <a:pt x="581" y="218"/>
                    <a:pt x="726" y="218"/>
                  </a:cubicBezTo>
                  <a:cubicBezTo>
                    <a:pt x="817" y="218"/>
                    <a:pt x="899" y="228"/>
                    <a:pt x="989" y="255"/>
                  </a:cubicBezTo>
                  <a:cubicBezTo>
                    <a:pt x="1080" y="282"/>
                    <a:pt x="1180" y="318"/>
                    <a:pt x="1279" y="364"/>
                  </a:cubicBezTo>
                  <a:lnTo>
                    <a:pt x="1279" y="101"/>
                  </a:lnTo>
                  <a:cubicBezTo>
                    <a:pt x="1180" y="64"/>
                    <a:pt x="1080" y="46"/>
                    <a:pt x="989" y="28"/>
                  </a:cubicBezTo>
                  <a:cubicBezTo>
                    <a:pt x="890" y="10"/>
                    <a:pt x="790" y="1"/>
                    <a:pt x="699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5658950" y="1446400"/>
              <a:ext cx="41950" cy="49425"/>
            </a:xfrm>
            <a:custGeom>
              <a:rect b="b" l="l" r="r" t="t"/>
              <a:pathLst>
                <a:path extrusionOk="0" h="1977" w="1678">
                  <a:moveTo>
                    <a:pt x="0" y="0"/>
                  </a:moveTo>
                  <a:lnTo>
                    <a:pt x="0" y="227"/>
                  </a:lnTo>
                  <a:lnTo>
                    <a:pt x="699" y="227"/>
                  </a:lnTo>
                  <a:lnTo>
                    <a:pt x="699" y="1977"/>
                  </a:lnTo>
                  <a:lnTo>
                    <a:pt x="971" y="1977"/>
                  </a:lnTo>
                  <a:lnTo>
                    <a:pt x="971" y="227"/>
                  </a:lnTo>
                  <a:lnTo>
                    <a:pt x="1678" y="227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4895200" y="1571975"/>
              <a:ext cx="136050" cy="25"/>
            </a:xfrm>
            <a:custGeom>
              <a:rect b="b" l="l" r="r" t="t"/>
              <a:pathLst>
                <a:path extrusionOk="0" fill="none" h="1" w="5442">
                  <a:moveTo>
                    <a:pt x="0" y="1"/>
                  </a:moveTo>
                  <a:lnTo>
                    <a:pt x="5441" y="1"/>
                  </a:lnTo>
                </a:path>
              </a:pathLst>
            </a:custGeom>
            <a:noFill/>
            <a:ln cap="flat" cmpd="sng" w="4300">
              <a:solidFill>
                <a:srgbClr val="C180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5089925" y="1545225"/>
              <a:ext cx="34950" cy="51500"/>
            </a:xfrm>
            <a:custGeom>
              <a:rect b="b" l="l" r="r" t="t"/>
              <a:pathLst>
                <a:path extrusionOk="0" h="2060" w="1398">
                  <a:moveTo>
                    <a:pt x="699" y="1"/>
                  </a:moveTo>
                  <a:cubicBezTo>
                    <a:pt x="481" y="1"/>
                    <a:pt x="309" y="55"/>
                    <a:pt x="182" y="155"/>
                  </a:cubicBezTo>
                  <a:cubicBezTo>
                    <a:pt x="64" y="255"/>
                    <a:pt x="1" y="400"/>
                    <a:pt x="1" y="572"/>
                  </a:cubicBezTo>
                  <a:cubicBezTo>
                    <a:pt x="1" y="717"/>
                    <a:pt x="46" y="835"/>
                    <a:pt x="137" y="926"/>
                  </a:cubicBezTo>
                  <a:cubicBezTo>
                    <a:pt x="227" y="1007"/>
                    <a:pt x="364" y="1071"/>
                    <a:pt x="572" y="1107"/>
                  </a:cubicBezTo>
                  <a:lnTo>
                    <a:pt x="735" y="1143"/>
                  </a:lnTo>
                  <a:cubicBezTo>
                    <a:pt x="871" y="1170"/>
                    <a:pt x="962" y="1216"/>
                    <a:pt x="1025" y="1270"/>
                  </a:cubicBezTo>
                  <a:cubicBezTo>
                    <a:pt x="1089" y="1325"/>
                    <a:pt x="1116" y="1397"/>
                    <a:pt x="1116" y="1497"/>
                  </a:cubicBezTo>
                  <a:cubicBezTo>
                    <a:pt x="1116" y="1606"/>
                    <a:pt x="1071" y="1696"/>
                    <a:pt x="989" y="1751"/>
                  </a:cubicBezTo>
                  <a:cubicBezTo>
                    <a:pt x="908" y="1814"/>
                    <a:pt x="790" y="1841"/>
                    <a:pt x="636" y="1841"/>
                  </a:cubicBezTo>
                  <a:cubicBezTo>
                    <a:pt x="536" y="1841"/>
                    <a:pt x="436" y="1823"/>
                    <a:pt x="327" y="1796"/>
                  </a:cubicBezTo>
                  <a:cubicBezTo>
                    <a:pt x="227" y="1760"/>
                    <a:pt x="119" y="1715"/>
                    <a:pt x="10" y="1660"/>
                  </a:cubicBezTo>
                  <a:lnTo>
                    <a:pt x="10" y="1932"/>
                  </a:lnTo>
                  <a:cubicBezTo>
                    <a:pt x="119" y="1978"/>
                    <a:pt x="227" y="2005"/>
                    <a:pt x="336" y="2032"/>
                  </a:cubicBezTo>
                  <a:cubicBezTo>
                    <a:pt x="445" y="2050"/>
                    <a:pt x="545" y="2059"/>
                    <a:pt x="636" y="2059"/>
                  </a:cubicBezTo>
                  <a:cubicBezTo>
                    <a:pt x="880" y="2059"/>
                    <a:pt x="1071" y="2014"/>
                    <a:pt x="1207" y="1914"/>
                  </a:cubicBezTo>
                  <a:cubicBezTo>
                    <a:pt x="1334" y="1814"/>
                    <a:pt x="1397" y="1669"/>
                    <a:pt x="1397" y="1479"/>
                  </a:cubicBezTo>
                  <a:cubicBezTo>
                    <a:pt x="1397" y="1316"/>
                    <a:pt x="1352" y="1189"/>
                    <a:pt x="1252" y="1089"/>
                  </a:cubicBezTo>
                  <a:cubicBezTo>
                    <a:pt x="1161" y="998"/>
                    <a:pt x="1016" y="926"/>
                    <a:pt x="808" y="889"/>
                  </a:cubicBezTo>
                  <a:lnTo>
                    <a:pt x="645" y="853"/>
                  </a:lnTo>
                  <a:cubicBezTo>
                    <a:pt x="500" y="826"/>
                    <a:pt x="400" y="790"/>
                    <a:pt x="345" y="744"/>
                  </a:cubicBezTo>
                  <a:cubicBezTo>
                    <a:pt x="300" y="699"/>
                    <a:pt x="273" y="635"/>
                    <a:pt x="273" y="545"/>
                  </a:cubicBezTo>
                  <a:cubicBezTo>
                    <a:pt x="273" y="445"/>
                    <a:pt x="309" y="363"/>
                    <a:pt x="391" y="309"/>
                  </a:cubicBezTo>
                  <a:cubicBezTo>
                    <a:pt x="472" y="246"/>
                    <a:pt x="581" y="218"/>
                    <a:pt x="726" y="218"/>
                  </a:cubicBezTo>
                  <a:cubicBezTo>
                    <a:pt x="808" y="218"/>
                    <a:pt x="899" y="236"/>
                    <a:pt x="989" y="255"/>
                  </a:cubicBezTo>
                  <a:cubicBezTo>
                    <a:pt x="1080" y="282"/>
                    <a:pt x="1180" y="318"/>
                    <a:pt x="1279" y="363"/>
                  </a:cubicBezTo>
                  <a:lnTo>
                    <a:pt x="1279" y="100"/>
                  </a:lnTo>
                  <a:cubicBezTo>
                    <a:pt x="1180" y="73"/>
                    <a:pt x="1080" y="46"/>
                    <a:pt x="980" y="28"/>
                  </a:cubicBezTo>
                  <a:cubicBezTo>
                    <a:pt x="880" y="10"/>
                    <a:pt x="790" y="1"/>
                    <a:pt x="699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5135275" y="1546125"/>
              <a:ext cx="31975" cy="49450"/>
            </a:xfrm>
            <a:custGeom>
              <a:rect b="b" l="l" r="r" t="t"/>
              <a:pathLst>
                <a:path extrusionOk="0" h="1978" w="1279">
                  <a:moveTo>
                    <a:pt x="608" y="219"/>
                  </a:moveTo>
                  <a:cubicBezTo>
                    <a:pt x="726" y="219"/>
                    <a:pt x="826" y="255"/>
                    <a:pt x="889" y="318"/>
                  </a:cubicBezTo>
                  <a:cubicBezTo>
                    <a:pt x="962" y="382"/>
                    <a:pt x="998" y="473"/>
                    <a:pt x="998" y="590"/>
                  </a:cubicBezTo>
                  <a:cubicBezTo>
                    <a:pt x="998" y="708"/>
                    <a:pt x="962" y="799"/>
                    <a:pt x="889" y="871"/>
                  </a:cubicBezTo>
                  <a:cubicBezTo>
                    <a:pt x="826" y="935"/>
                    <a:pt x="726" y="962"/>
                    <a:pt x="608" y="962"/>
                  </a:cubicBezTo>
                  <a:lnTo>
                    <a:pt x="263" y="962"/>
                  </a:lnTo>
                  <a:lnTo>
                    <a:pt x="263" y="219"/>
                  </a:lnTo>
                  <a:close/>
                  <a:moveTo>
                    <a:pt x="0" y="1"/>
                  </a:moveTo>
                  <a:lnTo>
                    <a:pt x="0" y="1978"/>
                  </a:lnTo>
                  <a:lnTo>
                    <a:pt x="263" y="1978"/>
                  </a:lnTo>
                  <a:lnTo>
                    <a:pt x="263" y="1180"/>
                  </a:lnTo>
                  <a:lnTo>
                    <a:pt x="608" y="1180"/>
                  </a:lnTo>
                  <a:cubicBezTo>
                    <a:pt x="826" y="1180"/>
                    <a:pt x="998" y="1134"/>
                    <a:pt x="1107" y="1035"/>
                  </a:cubicBezTo>
                  <a:cubicBezTo>
                    <a:pt x="1225" y="935"/>
                    <a:pt x="1279" y="790"/>
                    <a:pt x="1279" y="590"/>
                  </a:cubicBezTo>
                  <a:cubicBezTo>
                    <a:pt x="1279" y="400"/>
                    <a:pt x="1225" y="255"/>
                    <a:pt x="1107" y="146"/>
                  </a:cubicBezTo>
                  <a:cubicBezTo>
                    <a:pt x="998" y="46"/>
                    <a:pt x="835" y="1"/>
                    <a:pt x="608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5176300" y="1546125"/>
              <a:ext cx="38575" cy="49675"/>
            </a:xfrm>
            <a:custGeom>
              <a:rect b="b" l="l" r="r" t="t"/>
              <a:pathLst>
                <a:path extrusionOk="0" h="1987" w="1543">
                  <a:moveTo>
                    <a:pt x="608" y="228"/>
                  </a:moveTo>
                  <a:cubicBezTo>
                    <a:pt x="735" y="228"/>
                    <a:pt x="835" y="255"/>
                    <a:pt x="898" y="309"/>
                  </a:cubicBezTo>
                  <a:cubicBezTo>
                    <a:pt x="962" y="364"/>
                    <a:pt x="998" y="454"/>
                    <a:pt x="998" y="572"/>
                  </a:cubicBezTo>
                  <a:cubicBezTo>
                    <a:pt x="998" y="690"/>
                    <a:pt x="962" y="772"/>
                    <a:pt x="898" y="835"/>
                  </a:cubicBezTo>
                  <a:cubicBezTo>
                    <a:pt x="835" y="899"/>
                    <a:pt x="735" y="926"/>
                    <a:pt x="608" y="926"/>
                  </a:cubicBezTo>
                  <a:lnTo>
                    <a:pt x="273" y="926"/>
                  </a:lnTo>
                  <a:lnTo>
                    <a:pt x="273" y="228"/>
                  </a:lnTo>
                  <a:close/>
                  <a:moveTo>
                    <a:pt x="1" y="1"/>
                  </a:moveTo>
                  <a:lnTo>
                    <a:pt x="1" y="1987"/>
                  </a:lnTo>
                  <a:lnTo>
                    <a:pt x="273" y="1987"/>
                  </a:lnTo>
                  <a:lnTo>
                    <a:pt x="273" y="1153"/>
                  </a:lnTo>
                  <a:lnTo>
                    <a:pt x="563" y="1153"/>
                  </a:lnTo>
                  <a:cubicBezTo>
                    <a:pt x="672" y="1153"/>
                    <a:pt x="753" y="1171"/>
                    <a:pt x="817" y="1216"/>
                  </a:cubicBezTo>
                  <a:cubicBezTo>
                    <a:pt x="871" y="1261"/>
                    <a:pt x="935" y="1343"/>
                    <a:pt x="1007" y="1479"/>
                  </a:cubicBezTo>
                  <a:lnTo>
                    <a:pt x="1261" y="1987"/>
                  </a:lnTo>
                  <a:lnTo>
                    <a:pt x="1542" y="1987"/>
                  </a:lnTo>
                  <a:lnTo>
                    <a:pt x="1270" y="1443"/>
                  </a:lnTo>
                  <a:cubicBezTo>
                    <a:pt x="1216" y="1334"/>
                    <a:pt x="1161" y="1243"/>
                    <a:pt x="1107" y="1180"/>
                  </a:cubicBezTo>
                  <a:cubicBezTo>
                    <a:pt x="1053" y="1116"/>
                    <a:pt x="998" y="1071"/>
                    <a:pt x="944" y="1053"/>
                  </a:cubicBezTo>
                  <a:cubicBezTo>
                    <a:pt x="1053" y="1026"/>
                    <a:pt x="1134" y="962"/>
                    <a:pt x="1198" y="881"/>
                  </a:cubicBezTo>
                  <a:cubicBezTo>
                    <a:pt x="1252" y="799"/>
                    <a:pt x="1288" y="699"/>
                    <a:pt x="1288" y="572"/>
                  </a:cubicBezTo>
                  <a:cubicBezTo>
                    <a:pt x="1288" y="382"/>
                    <a:pt x="1225" y="237"/>
                    <a:pt x="1116" y="146"/>
                  </a:cubicBezTo>
                  <a:cubicBezTo>
                    <a:pt x="1007" y="46"/>
                    <a:pt x="835" y="1"/>
                    <a:pt x="608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5223450" y="1546125"/>
              <a:ext cx="6825" cy="49675"/>
            </a:xfrm>
            <a:custGeom>
              <a:rect b="b" l="l" r="r" t="t"/>
              <a:pathLst>
                <a:path extrusionOk="0" h="1987" w="273">
                  <a:moveTo>
                    <a:pt x="1" y="1"/>
                  </a:moveTo>
                  <a:lnTo>
                    <a:pt x="1" y="1987"/>
                  </a:lnTo>
                  <a:lnTo>
                    <a:pt x="273" y="1987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5243625" y="1546125"/>
              <a:ext cx="37675" cy="49675"/>
            </a:xfrm>
            <a:custGeom>
              <a:rect b="b" l="l" r="r" t="t"/>
              <a:pathLst>
                <a:path extrusionOk="0" h="1987" w="1507">
                  <a:moveTo>
                    <a:pt x="1" y="1"/>
                  </a:moveTo>
                  <a:lnTo>
                    <a:pt x="1" y="1987"/>
                  </a:lnTo>
                  <a:lnTo>
                    <a:pt x="264" y="1987"/>
                  </a:lnTo>
                  <a:lnTo>
                    <a:pt x="264" y="327"/>
                  </a:lnTo>
                  <a:lnTo>
                    <a:pt x="1143" y="1987"/>
                  </a:lnTo>
                  <a:lnTo>
                    <a:pt x="1506" y="1987"/>
                  </a:lnTo>
                  <a:lnTo>
                    <a:pt x="1506" y="1"/>
                  </a:lnTo>
                  <a:lnTo>
                    <a:pt x="1243" y="1"/>
                  </a:lnTo>
                  <a:lnTo>
                    <a:pt x="1243" y="1660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5291700" y="1545225"/>
              <a:ext cx="43325" cy="51500"/>
            </a:xfrm>
            <a:custGeom>
              <a:rect b="b" l="l" r="r" t="t"/>
              <a:pathLst>
                <a:path extrusionOk="0" h="2060" w="1733">
                  <a:moveTo>
                    <a:pt x="989" y="1"/>
                  </a:moveTo>
                  <a:cubicBezTo>
                    <a:pt x="680" y="1"/>
                    <a:pt x="436" y="91"/>
                    <a:pt x="263" y="273"/>
                  </a:cubicBezTo>
                  <a:cubicBezTo>
                    <a:pt x="82" y="454"/>
                    <a:pt x="0" y="708"/>
                    <a:pt x="0" y="1025"/>
                  </a:cubicBezTo>
                  <a:cubicBezTo>
                    <a:pt x="0" y="1352"/>
                    <a:pt x="82" y="1606"/>
                    <a:pt x="263" y="1787"/>
                  </a:cubicBezTo>
                  <a:cubicBezTo>
                    <a:pt x="436" y="1968"/>
                    <a:pt x="680" y="2059"/>
                    <a:pt x="989" y="2059"/>
                  </a:cubicBezTo>
                  <a:cubicBezTo>
                    <a:pt x="1134" y="2059"/>
                    <a:pt x="1261" y="2041"/>
                    <a:pt x="1388" y="2005"/>
                  </a:cubicBezTo>
                  <a:cubicBezTo>
                    <a:pt x="1515" y="1959"/>
                    <a:pt x="1623" y="1905"/>
                    <a:pt x="1732" y="1832"/>
                  </a:cubicBezTo>
                  <a:lnTo>
                    <a:pt x="1732" y="980"/>
                  </a:lnTo>
                  <a:lnTo>
                    <a:pt x="1025" y="980"/>
                  </a:lnTo>
                  <a:lnTo>
                    <a:pt x="1025" y="1207"/>
                  </a:lnTo>
                  <a:lnTo>
                    <a:pt x="1460" y="1207"/>
                  </a:lnTo>
                  <a:lnTo>
                    <a:pt x="1460" y="1733"/>
                  </a:lnTo>
                  <a:cubicBezTo>
                    <a:pt x="1406" y="1769"/>
                    <a:pt x="1333" y="1796"/>
                    <a:pt x="1261" y="1814"/>
                  </a:cubicBezTo>
                  <a:cubicBezTo>
                    <a:pt x="1188" y="1832"/>
                    <a:pt x="1107" y="1841"/>
                    <a:pt x="1007" y="1841"/>
                  </a:cubicBezTo>
                  <a:cubicBezTo>
                    <a:pt x="771" y="1841"/>
                    <a:pt x="590" y="1769"/>
                    <a:pt x="463" y="1633"/>
                  </a:cubicBezTo>
                  <a:cubicBezTo>
                    <a:pt x="345" y="1497"/>
                    <a:pt x="281" y="1297"/>
                    <a:pt x="281" y="1034"/>
                  </a:cubicBezTo>
                  <a:cubicBezTo>
                    <a:pt x="281" y="762"/>
                    <a:pt x="345" y="563"/>
                    <a:pt x="463" y="427"/>
                  </a:cubicBezTo>
                  <a:cubicBezTo>
                    <a:pt x="590" y="291"/>
                    <a:pt x="771" y="218"/>
                    <a:pt x="1007" y="218"/>
                  </a:cubicBezTo>
                  <a:cubicBezTo>
                    <a:pt x="1134" y="218"/>
                    <a:pt x="1252" y="236"/>
                    <a:pt x="1360" y="282"/>
                  </a:cubicBezTo>
                  <a:cubicBezTo>
                    <a:pt x="1469" y="327"/>
                    <a:pt x="1578" y="391"/>
                    <a:pt x="1678" y="472"/>
                  </a:cubicBezTo>
                  <a:lnTo>
                    <a:pt x="1678" y="191"/>
                  </a:lnTo>
                  <a:cubicBezTo>
                    <a:pt x="1578" y="128"/>
                    <a:pt x="1469" y="82"/>
                    <a:pt x="1351" y="46"/>
                  </a:cubicBezTo>
                  <a:cubicBezTo>
                    <a:pt x="1243" y="19"/>
                    <a:pt x="1116" y="1"/>
                    <a:pt x="989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5340425" y="15957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5366725" y="1545225"/>
              <a:ext cx="34950" cy="51500"/>
            </a:xfrm>
            <a:custGeom>
              <a:rect b="b" l="l" r="r" t="t"/>
              <a:pathLst>
                <a:path extrusionOk="0" h="2060" w="1398">
                  <a:moveTo>
                    <a:pt x="690" y="1"/>
                  </a:moveTo>
                  <a:cubicBezTo>
                    <a:pt x="472" y="1"/>
                    <a:pt x="309" y="55"/>
                    <a:pt x="182" y="155"/>
                  </a:cubicBezTo>
                  <a:cubicBezTo>
                    <a:pt x="64" y="255"/>
                    <a:pt x="1" y="400"/>
                    <a:pt x="1" y="572"/>
                  </a:cubicBezTo>
                  <a:cubicBezTo>
                    <a:pt x="1" y="717"/>
                    <a:pt x="37" y="835"/>
                    <a:pt x="128" y="926"/>
                  </a:cubicBezTo>
                  <a:cubicBezTo>
                    <a:pt x="218" y="1007"/>
                    <a:pt x="364" y="1071"/>
                    <a:pt x="563" y="1107"/>
                  </a:cubicBezTo>
                  <a:lnTo>
                    <a:pt x="726" y="1143"/>
                  </a:lnTo>
                  <a:cubicBezTo>
                    <a:pt x="862" y="1170"/>
                    <a:pt x="962" y="1216"/>
                    <a:pt x="1025" y="1270"/>
                  </a:cubicBezTo>
                  <a:cubicBezTo>
                    <a:pt x="1080" y="1325"/>
                    <a:pt x="1116" y="1397"/>
                    <a:pt x="1116" y="1497"/>
                  </a:cubicBezTo>
                  <a:cubicBezTo>
                    <a:pt x="1116" y="1606"/>
                    <a:pt x="1071" y="1696"/>
                    <a:pt x="989" y="1751"/>
                  </a:cubicBezTo>
                  <a:cubicBezTo>
                    <a:pt x="908" y="1814"/>
                    <a:pt x="790" y="1841"/>
                    <a:pt x="636" y="1841"/>
                  </a:cubicBezTo>
                  <a:cubicBezTo>
                    <a:pt x="536" y="1841"/>
                    <a:pt x="427" y="1823"/>
                    <a:pt x="327" y="1796"/>
                  </a:cubicBezTo>
                  <a:cubicBezTo>
                    <a:pt x="218" y="1760"/>
                    <a:pt x="119" y="1715"/>
                    <a:pt x="10" y="1660"/>
                  </a:cubicBezTo>
                  <a:lnTo>
                    <a:pt x="10" y="1932"/>
                  </a:lnTo>
                  <a:cubicBezTo>
                    <a:pt x="119" y="1978"/>
                    <a:pt x="227" y="2005"/>
                    <a:pt x="336" y="2032"/>
                  </a:cubicBezTo>
                  <a:cubicBezTo>
                    <a:pt x="445" y="2050"/>
                    <a:pt x="545" y="2059"/>
                    <a:pt x="636" y="2059"/>
                  </a:cubicBezTo>
                  <a:cubicBezTo>
                    <a:pt x="880" y="2059"/>
                    <a:pt x="1071" y="2014"/>
                    <a:pt x="1198" y="1914"/>
                  </a:cubicBezTo>
                  <a:cubicBezTo>
                    <a:pt x="1325" y="1814"/>
                    <a:pt x="1397" y="1669"/>
                    <a:pt x="1397" y="1479"/>
                  </a:cubicBezTo>
                  <a:cubicBezTo>
                    <a:pt x="1397" y="1316"/>
                    <a:pt x="1343" y="1189"/>
                    <a:pt x="1252" y="1089"/>
                  </a:cubicBezTo>
                  <a:cubicBezTo>
                    <a:pt x="1152" y="998"/>
                    <a:pt x="1007" y="926"/>
                    <a:pt x="808" y="889"/>
                  </a:cubicBezTo>
                  <a:lnTo>
                    <a:pt x="645" y="853"/>
                  </a:lnTo>
                  <a:cubicBezTo>
                    <a:pt x="500" y="826"/>
                    <a:pt x="400" y="790"/>
                    <a:pt x="345" y="744"/>
                  </a:cubicBezTo>
                  <a:cubicBezTo>
                    <a:pt x="291" y="699"/>
                    <a:pt x="264" y="635"/>
                    <a:pt x="264" y="545"/>
                  </a:cubicBezTo>
                  <a:cubicBezTo>
                    <a:pt x="264" y="445"/>
                    <a:pt x="309" y="363"/>
                    <a:pt x="391" y="309"/>
                  </a:cubicBezTo>
                  <a:cubicBezTo>
                    <a:pt x="463" y="246"/>
                    <a:pt x="581" y="218"/>
                    <a:pt x="726" y="218"/>
                  </a:cubicBezTo>
                  <a:cubicBezTo>
                    <a:pt x="808" y="218"/>
                    <a:pt x="899" y="236"/>
                    <a:pt x="989" y="255"/>
                  </a:cubicBezTo>
                  <a:cubicBezTo>
                    <a:pt x="1071" y="282"/>
                    <a:pt x="1171" y="318"/>
                    <a:pt x="1270" y="363"/>
                  </a:cubicBezTo>
                  <a:lnTo>
                    <a:pt x="1270" y="100"/>
                  </a:lnTo>
                  <a:cubicBezTo>
                    <a:pt x="1171" y="73"/>
                    <a:pt x="1071" y="46"/>
                    <a:pt x="980" y="28"/>
                  </a:cubicBezTo>
                  <a:cubicBezTo>
                    <a:pt x="880" y="10"/>
                    <a:pt x="790" y="1"/>
                    <a:pt x="690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5405050" y="1546125"/>
              <a:ext cx="41950" cy="49675"/>
            </a:xfrm>
            <a:custGeom>
              <a:rect b="b" l="l" r="r" t="t"/>
              <a:pathLst>
                <a:path extrusionOk="0" h="1987" w="1678">
                  <a:moveTo>
                    <a:pt x="0" y="1"/>
                  </a:moveTo>
                  <a:lnTo>
                    <a:pt x="0" y="228"/>
                  </a:lnTo>
                  <a:lnTo>
                    <a:pt x="708" y="228"/>
                  </a:lnTo>
                  <a:lnTo>
                    <a:pt x="708" y="1987"/>
                  </a:lnTo>
                  <a:lnTo>
                    <a:pt x="980" y="1987"/>
                  </a:lnTo>
                  <a:lnTo>
                    <a:pt x="980" y="228"/>
                  </a:lnTo>
                  <a:lnTo>
                    <a:pt x="1678" y="228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5836675" y="1472225"/>
              <a:ext cx="136050" cy="25"/>
            </a:xfrm>
            <a:custGeom>
              <a:rect b="b" l="l" r="r" t="t"/>
              <a:pathLst>
                <a:path extrusionOk="0" fill="none" h="1" w="5442">
                  <a:moveTo>
                    <a:pt x="1" y="1"/>
                  </a:moveTo>
                  <a:lnTo>
                    <a:pt x="5441" y="1"/>
                  </a:lnTo>
                </a:path>
              </a:pathLst>
            </a:custGeom>
            <a:noFill/>
            <a:ln cap="flat" cmpd="sng" w="4300">
              <a:solidFill>
                <a:srgbClr val="F45D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6026875" y="1446400"/>
              <a:ext cx="41975" cy="49425"/>
            </a:xfrm>
            <a:custGeom>
              <a:rect b="b" l="l" r="r" t="t"/>
              <a:pathLst>
                <a:path extrusionOk="0" h="1977" w="1679">
                  <a:moveTo>
                    <a:pt x="1" y="0"/>
                  </a:moveTo>
                  <a:lnTo>
                    <a:pt x="1" y="227"/>
                  </a:lnTo>
                  <a:lnTo>
                    <a:pt x="708" y="227"/>
                  </a:lnTo>
                  <a:lnTo>
                    <a:pt x="708" y="1977"/>
                  </a:lnTo>
                  <a:lnTo>
                    <a:pt x="971" y="1977"/>
                  </a:lnTo>
                  <a:lnTo>
                    <a:pt x="971" y="227"/>
                  </a:lnTo>
                  <a:lnTo>
                    <a:pt x="1678" y="227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6075400" y="1446400"/>
              <a:ext cx="6600" cy="49425"/>
            </a:xfrm>
            <a:custGeom>
              <a:rect b="b" l="l" r="r" t="t"/>
              <a:pathLst>
                <a:path extrusionOk="0" h="1977" w="264">
                  <a:moveTo>
                    <a:pt x="0" y="0"/>
                  </a:moveTo>
                  <a:lnTo>
                    <a:pt x="0" y="1977"/>
                  </a:lnTo>
                  <a:lnTo>
                    <a:pt x="263" y="1977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6095350" y="1446400"/>
              <a:ext cx="45350" cy="49425"/>
            </a:xfrm>
            <a:custGeom>
              <a:rect b="b" l="l" r="r" t="t"/>
              <a:pathLst>
                <a:path extrusionOk="0" h="1977" w="1814">
                  <a:moveTo>
                    <a:pt x="0" y="0"/>
                  </a:moveTo>
                  <a:lnTo>
                    <a:pt x="0" y="1977"/>
                  </a:lnTo>
                  <a:lnTo>
                    <a:pt x="263" y="1977"/>
                  </a:lnTo>
                  <a:lnTo>
                    <a:pt x="263" y="236"/>
                  </a:lnTo>
                  <a:lnTo>
                    <a:pt x="771" y="1596"/>
                  </a:lnTo>
                  <a:lnTo>
                    <a:pt x="1043" y="1596"/>
                  </a:lnTo>
                  <a:lnTo>
                    <a:pt x="1551" y="236"/>
                  </a:lnTo>
                  <a:lnTo>
                    <a:pt x="1551" y="1977"/>
                  </a:lnTo>
                  <a:lnTo>
                    <a:pt x="1814" y="1977"/>
                  </a:lnTo>
                  <a:lnTo>
                    <a:pt x="1814" y="0"/>
                  </a:lnTo>
                  <a:lnTo>
                    <a:pt x="1415" y="0"/>
                  </a:lnTo>
                  <a:lnTo>
                    <a:pt x="907" y="134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1"/>
            <p:cNvSpPr/>
            <p:nvPr/>
          </p:nvSpPr>
          <p:spPr>
            <a:xfrm>
              <a:off x="6154050" y="1446400"/>
              <a:ext cx="32000" cy="49425"/>
            </a:xfrm>
            <a:custGeom>
              <a:rect b="b" l="l" r="r" t="t"/>
              <a:pathLst>
                <a:path extrusionOk="0" h="1977" w="1280">
                  <a:moveTo>
                    <a:pt x="1" y="0"/>
                  </a:moveTo>
                  <a:lnTo>
                    <a:pt x="1" y="1977"/>
                  </a:lnTo>
                  <a:lnTo>
                    <a:pt x="1279" y="1977"/>
                  </a:lnTo>
                  <a:lnTo>
                    <a:pt x="1279" y="1750"/>
                  </a:lnTo>
                  <a:lnTo>
                    <a:pt x="273" y="1750"/>
                  </a:lnTo>
                  <a:lnTo>
                    <a:pt x="273" y="1034"/>
                  </a:lnTo>
                  <a:lnTo>
                    <a:pt x="1216" y="1034"/>
                  </a:lnTo>
                  <a:lnTo>
                    <a:pt x="1216" y="807"/>
                  </a:lnTo>
                  <a:lnTo>
                    <a:pt x="273" y="807"/>
                  </a:lnTo>
                  <a:lnTo>
                    <a:pt x="273" y="227"/>
                  </a:lnTo>
                  <a:lnTo>
                    <a:pt x="1252" y="227"/>
                  </a:lnTo>
                  <a:lnTo>
                    <a:pt x="1252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6194875" y="1445475"/>
              <a:ext cx="34925" cy="51500"/>
            </a:xfrm>
            <a:custGeom>
              <a:rect b="b" l="l" r="r" t="t"/>
              <a:pathLst>
                <a:path extrusionOk="0" h="2060" w="1397">
                  <a:moveTo>
                    <a:pt x="698" y="1"/>
                  </a:moveTo>
                  <a:cubicBezTo>
                    <a:pt x="481" y="1"/>
                    <a:pt x="308" y="55"/>
                    <a:pt x="181" y="155"/>
                  </a:cubicBezTo>
                  <a:cubicBezTo>
                    <a:pt x="64" y="255"/>
                    <a:pt x="0" y="391"/>
                    <a:pt x="0" y="563"/>
                  </a:cubicBezTo>
                  <a:cubicBezTo>
                    <a:pt x="0" y="717"/>
                    <a:pt x="45" y="835"/>
                    <a:pt x="136" y="917"/>
                  </a:cubicBezTo>
                  <a:cubicBezTo>
                    <a:pt x="227" y="1007"/>
                    <a:pt x="372" y="1071"/>
                    <a:pt x="571" y="1107"/>
                  </a:cubicBezTo>
                  <a:lnTo>
                    <a:pt x="735" y="1143"/>
                  </a:lnTo>
                  <a:cubicBezTo>
                    <a:pt x="871" y="1171"/>
                    <a:pt x="970" y="1207"/>
                    <a:pt x="1025" y="1261"/>
                  </a:cubicBezTo>
                  <a:cubicBezTo>
                    <a:pt x="1088" y="1316"/>
                    <a:pt x="1115" y="1397"/>
                    <a:pt x="1115" y="1488"/>
                  </a:cubicBezTo>
                  <a:cubicBezTo>
                    <a:pt x="1115" y="1606"/>
                    <a:pt x="1079" y="1687"/>
                    <a:pt x="989" y="1751"/>
                  </a:cubicBezTo>
                  <a:cubicBezTo>
                    <a:pt x="907" y="1814"/>
                    <a:pt x="789" y="1842"/>
                    <a:pt x="635" y="1842"/>
                  </a:cubicBezTo>
                  <a:cubicBezTo>
                    <a:pt x="535" y="1842"/>
                    <a:pt x="435" y="1823"/>
                    <a:pt x="327" y="1796"/>
                  </a:cubicBezTo>
                  <a:cubicBezTo>
                    <a:pt x="227" y="1760"/>
                    <a:pt x="118" y="1715"/>
                    <a:pt x="9" y="1651"/>
                  </a:cubicBezTo>
                  <a:lnTo>
                    <a:pt x="9" y="1932"/>
                  </a:lnTo>
                  <a:cubicBezTo>
                    <a:pt x="127" y="1978"/>
                    <a:pt x="236" y="2005"/>
                    <a:pt x="336" y="2032"/>
                  </a:cubicBezTo>
                  <a:cubicBezTo>
                    <a:pt x="444" y="2050"/>
                    <a:pt x="544" y="2059"/>
                    <a:pt x="635" y="2059"/>
                  </a:cubicBezTo>
                  <a:cubicBezTo>
                    <a:pt x="889" y="2059"/>
                    <a:pt x="1079" y="2005"/>
                    <a:pt x="1206" y="1914"/>
                  </a:cubicBezTo>
                  <a:cubicBezTo>
                    <a:pt x="1333" y="1814"/>
                    <a:pt x="1397" y="1669"/>
                    <a:pt x="1397" y="1470"/>
                  </a:cubicBezTo>
                  <a:cubicBezTo>
                    <a:pt x="1397" y="1316"/>
                    <a:pt x="1351" y="1180"/>
                    <a:pt x="1251" y="1089"/>
                  </a:cubicBezTo>
                  <a:cubicBezTo>
                    <a:pt x="1161" y="989"/>
                    <a:pt x="1016" y="926"/>
                    <a:pt x="807" y="889"/>
                  </a:cubicBezTo>
                  <a:lnTo>
                    <a:pt x="644" y="853"/>
                  </a:lnTo>
                  <a:cubicBezTo>
                    <a:pt x="499" y="826"/>
                    <a:pt x="399" y="790"/>
                    <a:pt x="345" y="744"/>
                  </a:cubicBezTo>
                  <a:cubicBezTo>
                    <a:pt x="299" y="699"/>
                    <a:pt x="272" y="636"/>
                    <a:pt x="272" y="545"/>
                  </a:cubicBezTo>
                  <a:cubicBezTo>
                    <a:pt x="272" y="436"/>
                    <a:pt x="308" y="364"/>
                    <a:pt x="390" y="300"/>
                  </a:cubicBezTo>
                  <a:cubicBezTo>
                    <a:pt x="472" y="246"/>
                    <a:pt x="580" y="218"/>
                    <a:pt x="726" y="218"/>
                  </a:cubicBezTo>
                  <a:cubicBezTo>
                    <a:pt x="807" y="218"/>
                    <a:pt x="898" y="228"/>
                    <a:pt x="989" y="255"/>
                  </a:cubicBezTo>
                  <a:cubicBezTo>
                    <a:pt x="1079" y="282"/>
                    <a:pt x="1179" y="318"/>
                    <a:pt x="1279" y="364"/>
                  </a:cubicBezTo>
                  <a:lnTo>
                    <a:pt x="1279" y="101"/>
                  </a:lnTo>
                  <a:cubicBezTo>
                    <a:pt x="1170" y="64"/>
                    <a:pt x="1079" y="46"/>
                    <a:pt x="979" y="28"/>
                  </a:cubicBezTo>
                  <a:cubicBezTo>
                    <a:pt x="889" y="10"/>
                    <a:pt x="789" y="1"/>
                    <a:pt x="698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6233400" y="1495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6259700" y="1445475"/>
              <a:ext cx="34925" cy="51500"/>
            </a:xfrm>
            <a:custGeom>
              <a:rect b="b" l="l" r="r" t="t"/>
              <a:pathLst>
                <a:path extrusionOk="0" h="2060" w="1397">
                  <a:moveTo>
                    <a:pt x="690" y="1"/>
                  </a:moveTo>
                  <a:cubicBezTo>
                    <a:pt x="472" y="1"/>
                    <a:pt x="309" y="55"/>
                    <a:pt x="182" y="155"/>
                  </a:cubicBezTo>
                  <a:cubicBezTo>
                    <a:pt x="64" y="255"/>
                    <a:pt x="1" y="391"/>
                    <a:pt x="1" y="563"/>
                  </a:cubicBezTo>
                  <a:cubicBezTo>
                    <a:pt x="1" y="717"/>
                    <a:pt x="37" y="835"/>
                    <a:pt x="127" y="917"/>
                  </a:cubicBezTo>
                  <a:cubicBezTo>
                    <a:pt x="218" y="1007"/>
                    <a:pt x="363" y="1071"/>
                    <a:pt x="563" y="1107"/>
                  </a:cubicBezTo>
                  <a:lnTo>
                    <a:pt x="726" y="1143"/>
                  </a:lnTo>
                  <a:cubicBezTo>
                    <a:pt x="862" y="1171"/>
                    <a:pt x="962" y="1207"/>
                    <a:pt x="1025" y="1261"/>
                  </a:cubicBezTo>
                  <a:cubicBezTo>
                    <a:pt x="1080" y="1316"/>
                    <a:pt x="1116" y="1397"/>
                    <a:pt x="1116" y="1488"/>
                  </a:cubicBezTo>
                  <a:cubicBezTo>
                    <a:pt x="1116" y="1606"/>
                    <a:pt x="1071" y="1687"/>
                    <a:pt x="989" y="1751"/>
                  </a:cubicBezTo>
                  <a:cubicBezTo>
                    <a:pt x="907" y="1814"/>
                    <a:pt x="789" y="1842"/>
                    <a:pt x="635" y="1842"/>
                  </a:cubicBezTo>
                  <a:cubicBezTo>
                    <a:pt x="536" y="1842"/>
                    <a:pt x="427" y="1823"/>
                    <a:pt x="327" y="1796"/>
                  </a:cubicBezTo>
                  <a:cubicBezTo>
                    <a:pt x="218" y="1760"/>
                    <a:pt x="118" y="1715"/>
                    <a:pt x="10" y="1651"/>
                  </a:cubicBezTo>
                  <a:lnTo>
                    <a:pt x="10" y="1932"/>
                  </a:lnTo>
                  <a:cubicBezTo>
                    <a:pt x="118" y="1978"/>
                    <a:pt x="227" y="2005"/>
                    <a:pt x="336" y="2032"/>
                  </a:cubicBezTo>
                  <a:cubicBezTo>
                    <a:pt x="445" y="2050"/>
                    <a:pt x="545" y="2059"/>
                    <a:pt x="635" y="2059"/>
                  </a:cubicBezTo>
                  <a:cubicBezTo>
                    <a:pt x="880" y="2059"/>
                    <a:pt x="1071" y="2005"/>
                    <a:pt x="1198" y="1914"/>
                  </a:cubicBezTo>
                  <a:cubicBezTo>
                    <a:pt x="1324" y="1814"/>
                    <a:pt x="1397" y="1669"/>
                    <a:pt x="1397" y="1470"/>
                  </a:cubicBezTo>
                  <a:cubicBezTo>
                    <a:pt x="1397" y="1316"/>
                    <a:pt x="1343" y="1180"/>
                    <a:pt x="1252" y="1089"/>
                  </a:cubicBezTo>
                  <a:cubicBezTo>
                    <a:pt x="1152" y="989"/>
                    <a:pt x="1007" y="926"/>
                    <a:pt x="808" y="889"/>
                  </a:cubicBezTo>
                  <a:lnTo>
                    <a:pt x="644" y="853"/>
                  </a:lnTo>
                  <a:cubicBezTo>
                    <a:pt x="499" y="826"/>
                    <a:pt x="400" y="790"/>
                    <a:pt x="345" y="744"/>
                  </a:cubicBezTo>
                  <a:cubicBezTo>
                    <a:pt x="291" y="699"/>
                    <a:pt x="264" y="636"/>
                    <a:pt x="264" y="545"/>
                  </a:cubicBezTo>
                  <a:cubicBezTo>
                    <a:pt x="264" y="436"/>
                    <a:pt x="309" y="364"/>
                    <a:pt x="390" y="300"/>
                  </a:cubicBezTo>
                  <a:cubicBezTo>
                    <a:pt x="463" y="246"/>
                    <a:pt x="581" y="218"/>
                    <a:pt x="726" y="218"/>
                  </a:cubicBezTo>
                  <a:cubicBezTo>
                    <a:pt x="808" y="218"/>
                    <a:pt x="898" y="228"/>
                    <a:pt x="989" y="255"/>
                  </a:cubicBezTo>
                  <a:cubicBezTo>
                    <a:pt x="1071" y="282"/>
                    <a:pt x="1170" y="318"/>
                    <a:pt x="1270" y="364"/>
                  </a:cubicBezTo>
                  <a:lnTo>
                    <a:pt x="1270" y="101"/>
                  </a:lnTo>
                  <a:cubicBezTo>
                    <a:pt x="1170" y="64"/>
                    <a:pt x="1071" y="46"/>
                    <a:pt x="980" y="28"/>
                  </a:cubicBezTo>
                  <a:cubicBezTo>
                    <a:pt x="880" y="10"/>
                    <a:pt x="789" y="1"/>
                    <a:pt x="690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6302100" y="1445250"/>
              <a:ext cx="46050" cy="59425"/>
            </a:xfrm>
            <a:custGeom>
              <a:rect b="b" l="l" r="r" t="t"/>
              <a:pathLst>
                <a:path extrusionOk="0" h="2377" w="1842">
                  <a:moveTo>
                    <a:pt x="925" y="227"/>
                  </a:moveTo>
                  <a:cubicBezTo>
                    <a:pt x="1116" y="227"/>
                    <a:pt x="1270" y="300"/>
                    <a:pt x="1388" y="445"/>
                  </a:cubicBezTo>
                  <a:cubicBezTo>
                    <a:pt x="1496" y="590"/>
                    <a:pt x="1551" y="790"/>
                    <a:pt x="1551" y="1034"/>
                  </a:cubicBezTo>
                  <a:cubicBezTo>
                    <a:pt x="1551" y="1288"/>
                    <a:pt x="1496" y="1488"/>
                    <a:pt x="1388" y="1633"/>
                  </a:cubicBezTo>
                  <a:cubicBezTo>
                    <a:pt x="1270" y="1769"/>
                    <a:pt x="1116" y="1851"/>
                    <a:pt x="925" y="1851"/>
                  </a:cubicBezTo>
                  <a:cubicBezTo>
                    <a:pt x="726" y="1851"/>
                    <a:pt x="572" y="1769"/>
                    <a:pt x="454" y="1633"/>
                  </a:cubicBezTo>
                  <a:cubicBezTo>
                    <a:pt x="345" y="1479"/>
                    <a:pt x="281" y="1288"/>
                    <a:pt x="281" y="1034"/>
                  </a:cubicBezTo>
                  <a:cubicBezTo>
                    <a:pt x="281" y="790"/>
                    <a:pt x="345" y="590"/>
                    <a:pt x="454" y="445"/>
                  </a:cubicBezTo>
                  <a:cubicBezTo>
                    <a:pt x="572" y="300"/>
                    <a:pt x="726" y="227"/>
                    <a:pt x="925" y="227"/>
                  </a:cubicBezTo>
                  <a:close/>
                  <a:moveTo>
                    <a:pt x="925" y="1"/>
                  </a:moveTo>
                  <a:cubicBezTo>
                    <a:pt x="644" y="1"/>
                    <a:pt x="417" y="100"/>
                    <a:pt x="254" y="282"/>
                  </a:cubicBezTo>
                  <a:cubicBezTo>
                    <a:pt x="82" y="472"/>
                    <a:pt x="0" y="726"/>
                    <a:pt x="0" y="1034"/>
                  </a:cubicBezTo>
                  <a:cubicBezTo>
                    <a:pt x="0" y="1352"/>
                    <a:pt x="82" y="1597"/>
                    <a:pt x="254" y="1787"/>
                  </a:cubicBezTo>
                  <a:cubicBezTo>
                    <a:pt x="417" y="1968"/>
                    <a:pt x="644" y="2068"/>
                    <a:pt x="925" y="2068"/>
                  </a:cubicBezTo>
                  <a:cubicBezTo>
                    <a:pt x="934" y="2068"/>
                    <a:pt x="952" y="2059"/>
                    <a:pt x="961" y="2059"/>
                  </a:cubicBezTo>
                  <a:lnTo>
                    <a:pt x="1034" y="2059"/>
                  </a:lnTo>
                  <a:lnTo>
                    <a:pt x="1324" y="2377"/>
                  </a:lnTo>
                  <a:lnTo>
                    <a:pt x="1651" y="2377"/>
                  </a:lnTo>
                  <a:lnTo>
                    <a:pt x="1297" y="1987"/>
                  </a:lnTo>
                  <a:cubicBezTo>
                    <a:pt x="1469" y="1914"/>
                    <a:pt x="1605" y="1796"/>
                    <a:pt x="1696" y="1624"/>
                  </a:cubicBezTo>
                  <a:cubicBezTo>
                    <a:pt x="1796" y="1461"/>
                    <a:pt x="1841" y="1270"/>
                    <a:pt x="1841" y="1034"/>
                  </a:cubicBezTo>
                  <a:cubicBezTo>
                    <a:pt x="1841" y="717"/>
                    <a:pt x="1750" y="472"/>
                    <a:pt x="1587" y="282"/>
                  </a:cubicBezTo>
                  <a:cubicBezTo>
                    <a:pt x="1424" y="100"/>
                    <a:pt x="1197" y="1"/>
                    <a:pt x="925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6356950" y="1474500"/>
              <a:ext cx="17950" cy="5475"/>
            </a:xfrm>
            <a:custGeom>
              <a:rect b="b" l="l" r="r" t="t"/>
              <a:pathLst>
                <a:path extrusionOk="0" h="219" w="718">
                  <a:moveTo>
                    <a:pt x="1" y="1"/>
                  </a:moveTo>
                  <a:lnTo>
                    <a:pt x="1" y="218"/>
                  </a:lnTo>
                  <a:lnTo>
                    <a:pt x="717" y="218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6381675" y="1446400"/>
              <a:ext cx="36050" cy="49425"/>
            </a:xfrm>
            <a:custGeom>
              <a:rect b="b" l="l" r="r" t="t"/>
              <a:pathLst>
                <a:path extrusionOk="0" h="1977" w="1442">
                  <a:moveTo>
                    <a:pt x="889" y="227"/>
                  </a:moveTo>
                  <a:lnTo>
                    <a:pt x="889" y="1288"/>
                  </a:lnTo>
                  <a:lnTo>
                    <a:pt x="218" y="1288"/>
                  </a:lnTo>
                  <a:lnTo>
                    <a:pt x="889" y="227"/>
                  </a:lnTo>
                  <a:close/>
                  <a:moveTo>
                    <a:pt x="816" y="0"/>
                  </a:moveTo>
                  <a:lnTo>
                    <a:pt x="0" y="1251"/>
                  </a:lnTo>
                  <a:lnTo>
                    <a:pt x="0" y="1514"/>
                  </a:lnTo>
                  <a:lnTo>
                    <a:pt x="889" y="1514"/>
                  </a:lnTo>
                  <a:lnTo>
                    <a:pt x="889" y="1977"/>
                  </a:lnTo>
                  <a:lnTo>
                    <a:pt x="1161" y="1977"/>
                  </a:lnTo>
                  <a:lnTo>
                    <a:pt x="1161" y="1514"/>
                  </a:lnTo>
                  <a:lnTo>
                    <a:pt x="1442" y="1514"/>
                  </a:lnTo>
                  <a:lnTo>
                    <a:pt x="1442" y="1288"/>
                  </a:lnTo>
                  <a:lnTo>
                    <a:pt x="1161" y="1288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6426550" y="1445475"/>
              <a:ext cx="31300" cy="50350"/>
            </a:xfrm>
            <a:custGeom>
              <a:rect b="b" l="l" r="r" t="t"/>
              <a:pathLst>
                <a:path extrusionOk="0" h="2014" w="1252">
                  <a:moveTo>
                    <a:pt x="572" y="1"/>
                  </a:moveTo>
                  <a:cubicBezTo>
                    <a:pt x="490" y="1"/>
                    <a:pt x="409" y="10"/>
                    <a:pt x="309" y="28"/>
                  </a:cubicBezTo>
                  <a:cubicBezTo>
                    <a:pt x="218" y="55"/>
                    <a:pt x="118" y="82"/>
                    <a:pt x="10" y="128"/>
                  </a:cubicBezTo>
                  <a:lnTo>
                    <a:pt x="10" y="400"/>
                  </a:lnTo>
                  <a:cubicBezTo>
                    <a:pt x="118" y="345"/>
                    <a:pt x="218" y="300"/>
                    <a:pt x="309" y="264"/>
                  </a:cubicBezTo>
                  <a:cubicBezTo>
                    <a:pt x="400" y="237"/>
                    <a:pt x="490" y="228"/>
                    <a:pt x="572" y="228"/>
                  </a:cubicBezTo>
                  <a:cubicBezTo>
                    <a:pt x="690" y="228"/>
                    <a:pt x="789" y="264"/>
                    <a:pt x="862" y="327"/>
                  </a:cubicBezTo>
                  <a:cubicBezTo>
                    <a:pt x="935" y="391"/>
                    <a:pt x="980" y="481"/>
                    <a:pt x="980" y="581"/>
                  </a:cubicBezTo>
                  <a:cubicBezTo>
                    <a:pt x="980" y="645"/>
                    <a:pt x="962" y="708"/>
                    <a:pt x="925" y="781"/>
                  </a:cubicBezTo>
                  <a:cubicBezTo>
                    <a:pt x="889" y="844"/>
                    <a:pt x="835" y="926"/>
                    <a:pt x="744" y="1025"/>
                  </a:cubicBezTo>
                  <a:cubicBezTo>
                    <a:pt x="699" y="1080"/>
                    <a:pt x="590" y="1189"/>
                    <a:pt x="409" y="1370"/>
                  </a:cubicBezTo>
                  <a:cubicBezTo>
                    <a:pt x="236" y="1542"/>
                    <a:pt x="100" y="1687"/>
                    <a:pt x="1" y="1787"/>
                  </a:cubicBezTo>
                  <a:lnTo>
                    <a:pt x="1" y="2014"/>
                  </a:lnTo>
                  <a:lnTo>
                    <a:pt x="1252" y="2014"/>
                  </a:lnTo>
                  <a:lnTo>
                    <a:pt x="1252" y="1787"/>
                  </a:lnTo>
                  <a:lnTo>
                    <a:pt x="318" y="1787"/>
                  </a:lnTo>
                  <a:cubicBezTo>
                    <a:pt x="536" y="1570"/>
                    <a:pt x="708" y="1397"/>
                    <a:pt x="817" y="1279"/>
                  </a:cubicBezTo>
                  <a:cubicBezTo>
                    <a:pt x="944" y="1152"/>
                    <a:pt x="1007" y="1080"/>
                    <a:pt x="1034" y="1053"/>
                  </a:cubicBezTo>
                  <a:cubicBezTo>
                    <a:pt x="1116" y="953"/>
                    <a:pt x="1170" y="871"/>
                    <a:pt x="1198" y="799"/>
                  </a:cubicBezTo>
                  <a:cubicBezTo>
                    <a:pt x="1225" y="726"/>
                    <a:pt x="1243" y="645"/>
                    <a:pt x="1243" y="563"/>
                  </a:cubicBezTo>
                  <a:cubicBezTo>
                    <a:pt x="1243" y="391"/>
                    <a:pt x="1188" y="255"/>
                    <a:pt x="1062" y="155"/>
                  </a:cubicBezTo>
                  <a:cubicBezTo>
                    <a:pt x="944" y="46"/>
                    <a:pt x="780" y="1"/>
                    <a:pt x="572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6464875" y="149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6490925" y="1445475"/>
              <a:ext cx="34950" cy="51500"/>
            </a:xfrm>
            <a:custGeom>
              <a:rect b="b" l="l" r="r" t="t"/>
              <a:pathLst>
                <a:path extrusionOk="0" h="2060" w="1398">
                  <a:moveTo>
                    <a:pt x="699" y="1"/>
                  </a:moveTo>
                  <a:cubicBezTo>
                    <a:pt x="481" y="1"/>
                    <a:pt x="309" y="55"/>
                    <a:pt x="182" y="155"/>
                  </a:cubicBezTo>
                  <a:cubicBezTo>
                    <a:pt x="64" y="255"/>
                    <a:pt x="1" y="391"/>
                    <a:pt x="1" y="563"/>
                  </a:cubicBezTo>
                  <a:cubicBezTo>
                    <a:pt x="1" y="717"/>
                    <a:pt x="46" y="835"/>
                    <a:pt x="137" y="917"/>
                  </a:cubicBezTo>
                  <a:cubicBezTo>
                    <a:pt x="228" y="1007"/>
                    <a:pt x="364" y="1071"/>
                    <a:pt x="572" y="1107"/>
                  </a:cubicBezTo>
                  <a:lnTo>
                    <a:pt x="735" y="1143"/>
                  </a:lnTo>
                  <a:cubicBezTo>
                    <a:pt x="871" y="1171"/>
                    <a:pt x="962" y="1207"/>
                    <a:pt x="1026" y="1261"/>
                  </a:cubicBezTo>
                  <a:cubicBezTo>
                    <a:pt x="1089" y="1316"/>
                    <a:pt x="1116" y="1397"/>
                    <a:pt x="1116" y="1488"/>
                  </a:cubicBezTo>
                  <a:cubicBezTo>
                    <a:pt x="1116" y="1606"/>
                    <a:pt x="1071" y="1687"/>
                    <a:pt x="989" y="1751"/>
                  </a:cubicBezTo>
                  <a:cubicBezTo>
                    <a:pt x="908" y="1814"/>
                    <a:pt x="790" y="1842"/>
                    <a:pt x="636" y="1842"/>
                  </a:cubicBezTo>
                  <a:cubicBezTo>
                    <a:pt x="536" y="1842"/>
                    <a:pt x="436" y="1823"/>
                    <a:pt x="327" y="1796"/>
                  </a:cubicBezTo>
                  <a:cubicBezTo>
                    <a:pt x="228" y="1760"/>
                    <a:pt x="119" y="1715"/>
                    <a:pt x="10" y="1651"/>
                  </a:cubicBezTo>
                  <a:lnTo>
                    <a:pt x="10" y="1932"/>
                  </a:lnTo>
                  <a:cubicBezTo>
                    <a:pt x="119" y="1978"/>
                    <a:pt x="228" y="2005"/>
                    <a:pt x="336" y="2032"/>
                  </a:cubicBezTo>
                  <a:cubicBezTo>
                    <a:pt x="445" y="2050"/>
                    <a:pt x="545" y="2059"/>
                    <a:pt x="636" y="2059"/>
                  </a:cubicBezTo>
                  <a:cubicBezTo>
                    <a:pt x="880" y="2059"/>
                    <a:pt x="1071" y="2005"/>
                    <a:pt x="1207" y="1914"/>
                  </a:cubicBezTo>
                  <a:cubicBezTo>
                    <a:pt x="1334" y="1814"/>
                    <a:pt x="1397" y="1669"/>
                    <a:pt x="1397" y="1470"/>
                  </a:cubicBezTo>
                  <a:cubicBezTo>
                    <a:pt x="1397" y="1316"/>
                    <a:pt x="1352" y="1180"/>
                    <a:pt x="1252" y="1089"/>
                  </a:cubicBezTo>
                  <a:cubicBezTo>
                    <a:pt x="1162" y="989"/>
                    <a:pt x="1016" y="926"/>
                    <a:pt x="808" y="889"/>
                  </a:cubicBezTo>
                  <a:lnTo>
                    <a:pt x="645" y="853"/>
                  </a:lnTo>
                  <a:cubicBezTo>
                    <a:pt x="500" y="826"/>
                    <a:pt x="400" y="790"/>
                    <a:pt x="345" y="744"/>
                  </a:cubicBezTo>
                  <a:cubicBezTo>
                    <a:pt x="300" y="699"/>
                    <a:pt x="273" y="636"/>
                    <a:pt x="273" y="545"/>
                  </a:cubicBezTo>
                  <a:cubicBezTo>
                    <a:pt x="273" y="436"/>
                    <a:pt x="309" y="364"/>
                    <a:pt x="391" y="300"/>
                  </a:cubicBezTo>
                  <a:cubicBezTo>
                    <a:pt x="472" y="246"/>
                    <a:pt x="581" y="218"/>
                    <a:pt x="726" y="218"/>
                  </a:cubicBezTo>
                  <a:cubicBezTo>
                    <a:pt x="808" y="218"/>
                    <a:pt x="899" y="228"/>
                    <a:pt x="989" y="255"/>
                  </a:cubicBezTo>
                  <a:cubicBezTo>
                    <a:pt x="1080" y="282"/>
                    <a:pt x="1180" y="318"/>
                    <a:pt x="1279" y="364"/>
                  </a:cubicBezTo>
                  <a:lnTo>
                    <a:pt x="1279" y="101"/>
                  </a:lnTo>
                  <a:cubicBezTo>
                    <a:pt x="1180" y="64"/>
                    <a:pt x="1071" y="46"/>
                    <a:pt x="980" y="28"/>
                  </a:cubicBezTo>
                  <a:cubicBezTo>
                    <a:pt x="880" y="10"/>
                    <a:pt x="790" y="1"/>
                    <a:pt x="699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6529250" y="1446400"/>
              <a:ext cx="42175" cy="49425"/>
            </a:xfrm>
            <a:custGeom>
              <a:rect b="b" l="l" r="r" t="t"/>
              <a:pathLst>
                <a:path extrusionOk="0" h="1977" w="1687">
                  <a:moveTo>
                    <a:pt x="0" y="0"/>
                  </a:moveTo>
                  <a:lnTo>
                    <a:pt x="0" y="227"/>
                  </a:lnTo>
                  <a:lnTo>
                    <a:pt x="708" y="227"/>
                  </a:lnTo>
                  <a:lnTo>
                    <a:pt x="708" y="1977"/>
                  </a:lnTo>
                  <a:lnTo>
                    <a:pt x="980" y="1977"/>
                  </a:lnTo>
                  <a:lnTo>
                    <a:pt x="980" y="227"/>
                  </a:lnTo>
                  <a:lnTo>
                    <a:pt x="1687" y="227"/>
                  </a:lnTo>
                  <a:lnTo>
                    <a:pt x="1687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5836675" y="1571975"/>
              <a:ext cx="136050" cy="25"/>
            </a:xfrm>
            <a:custGeom>
              <a:rect b="b" l="l" r="r" t="t"/>
              <a:pathLst>
                <a:path extrusionOk="0" fill="none" h="1" w="5442">
                  <a:moveTo>
                    <a:pt x="1" y="1"/>
                  </a:moveTo>
                  <a:lnTo>
                    <a:pt x="5441" y="1"/>
                  </a:lnTo>
                </a:path>
              </a:pathLst>
            </a:custGeom>
            <a:noFill/>
            <a:ln cap="flat" cmpd="sng" w="4300">
              <a:solidFill>
                <a:srgbClr val="F669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6029375" y="1546125"/>
              <a:ext cx="62825" cy="49675"/>
            </a:xfrm>
            <a:custGeom>
              <a:rect b="b" l="l" r="r" t="t"/>
              <a:pathLst>
                <a:path extrusionOk="0" h="1987" w="2513">
                  <a:moveTo>
                    <a:pt x="0" y="1"/>
                  </a:moveTo>
                  <a:lnTo>
                    <a:pt x="499" y="1987"/>
                  </a:lnTo>
                  <a:lnTo>
                    <a:pt x="835" y="1987"/>
                  </a:lnTo>
                  <a:lnTo>
                    <a:pt x="1252" y="264"/>
                  </a:lnTo>
                  <a:lnTo>
                    <a:pt x="1678" y="1987"/>
                  </a:lnTo>
                  <a:lnTo>
                    <a:pt x="2014" y="1987"/>
                  </a:lnTo>
                  <a:lnTo>
                    <a:pt x="2512" y="1"/>
                  </a:lnTo>
                  <a:lnTo>
                    <a:pt x="2240" y="1"/>
                  </a:lnTo>
                  <a:lnTo>
                    <a:pt x="1823" y="1679"/>
                  </a:lnTo>
                  <a:lnTo>
                    <a:pt x="1406" y="1"/>
                  </a:lnTo>
                  <a:lnTo>
                    <a:pt x="1107" y="1"/>
                  </a:lnTo>
                  <a:lnTo>
                    <a:pt x="690" y="1679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6094425" y="15957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6119375" y="1546125"/>
              <a:ext cx="36075" cy="49675"/>
            </a:xfrm>
            <a:custGeom>
              <a:rect b="b" l="l" r="r" t="t"/>
              <a:pathLst>
                <a:path extrusionOk="0" h="1987" w="1443">
                  <a:moveTo>
                    <a:pt x="889" y="237"/>
                  </a:moveTo>
                  <a:lnTo>
                    <a:pt x="889" y="1289"/>
                  </a:lnTo>
                  <a:lnTo>
                    <a:pt x="218" y="1289"/>
                  </a:lnTo>
                  <a:lnTo>
                    <a:pt x="889" y="237"/>
                  </a:lnTo>
                  <a:close/>
                  <a:moveTo>
                    <a:pt x="826" y="1"/>
                  </a:moveTo>
                  <a:lnTo>
                    <a:pt x="0" y="1261"/>
                  </a:lnTo>
                  <a:lnTo>
                    <a:pt x="0" y="1515"/>
                  </a:lnTo>
                  <a:lnTo>
                    <a:pt x="889" y="1515"/>
                  </a:lnTo>
                  <a:lnTo>
                    <a:pt x="889" y="1987"/>
                  </a:lnTo>
                  <a:lnTo>
                    <a:pt x="1161" y="1987"/>
                  </a:lnTo>
                  <a:lnTo>
                    <a:pt x="1161" y="1515"/>
                  </a:lnTo>
                  <a:lnTo>
                    <a:pt x="1442" y="1515"/>
                  </a:lnTo>
                  <a:lnTo>
                    <a:pt x="1442" y="1289"/>
                  </a:lnTo>
                  <a:lnTo>
                    <a:pt x="1161" y="128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6159275" y="15957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6185350" y="1545225"/>
              <a:ext cx="34925" cy="51500"/>
            </a:xfrm>
            <a:custGeom>
              <a:rect b="b" l="l" r="r" t="t"/>
              <a:pathLst>
                <a:path extrusionOk="0" h="2060" w="1397">
                  <a:moveTo>
                    <a:pt x="698" y="1"/>
                  </a:moveTo>
                  <a:cubicBezTo>
                    <a:pt x="481" y="1"/>
                    <a:pt x="309" y="55"/>
                    <a:pt x="182" y="155"/>
                  </a:cubicBezTo>
                  <a:cubicBezTo>
                    <a:pt x="64" y="255"/>
                    <a:pt x="0" y="400"/>
                    <a:pt x="0" y="572"/>
                  </a:cubicBezTo>
                  <a:cubicBezTo>
                    <a:pt x="0" y="717"/>
                    <a:pt x="46" y="835"/>
                    <a:pt x="136" y="926"/>
                  </a:cubicBezTo>
                  <a:cubicBezTo>
                    <a:pt x="227" y="1007"/>
                    <a:pt x="372" y="1071"/>
                    <a:pt x="572" y="1107"/>
                  </a:cubicBezTo>
                  <a:lnTo>
                    <a:pt x="735" y="1143"/>
                  </a:lnTo>
                  <a:cubicBezTo>
                    <a:pt x="871" y="1170"/>
                    <a:pt x="971" y="1216"/>
                    <a:pt x="1025" y="1270"/>
                  </a:cubicBezTo>
                  <a:cubicBezTo>
                    <a:pt x="1088" y="1325"/>
                    <a:pt x="1116" y="1397"/>
                    <a:pt x="1116" y="1497"/>
                  </a:cubicBezTo>
                  <a:cubicBezTo>
                    <a:pt x="1116" y="1606"/>
                    <a:pt x="1079" y="1696"/>
                    <a:pt x="989" y="1751"/>
                  </a:cubicBezTo>
                  <a:cubicBezTo>
                    <a:pt x="907" y="1814"/>
                    <a:pt x="789" y="1841"/>
                    <a:pt x="635" y="1841"/>
                  </a:cubicBezTo>
                  <a:cubicBezTo>
                    <a:pt x="535" y="1841"/>
                    <a:pt x="436" y="1823"/>
                    <a:pt x="327" y="1796"/>
                  </a:cubicBezTo>
                  <a:cubicBezTo>
                    <a:pt x="227" y="1760"/>
                    <a:pt x="118" y="1715"/>
                    <a:pt x="9" y="1660"/>
                  </a:cubicBezTo>
                  <a:lnTo>
                    <a:pt x="9" y="1932"/>
                  </a:lnTo>
                  <a:cubicBezTo>
                    <a:pt x="127" y="1978"/>
                    <a:pt x="236" y="2005"/>
                    <a:pt x="336" y="2032"/>
                  </a:cubicBezTo>
                  <a:cubicBezTo>
                    <a:pt x="445" y="2050"/>
                    <a:pt x="544" y="2059"/>
                    <a:pt x="635" y="2059"/>
                  </a:cubicBezTo>
                  <a:cubicBezTo>
                    <a:pt x="889" y="2059"/>
                    <a:pt x="1079" y="2014"/>
                    <a:pt x="1206" y="1914"/>
                  </a:cubicBezTo>
                  <a:cubicBezTo>
                    <a:pt x="1333" y="1814"/>
                    <a:pt x="1397" y="1669"/>
                    <a:pt x="1397" y="1479"/>
                  </a:cubicBezTo>
                  <a:cubicBezTo>
                    <a:pt x="1397" y="1316"/>
                    <a:pt x="1351" y="1189"/>
                    <a:pt x="1252" y="1089"/>
                  </a:cubicBezTo>
                  <a:cubicBezTo>
                    <a:pt x="1161" y="998"/>
                    <a:pt x="1016" y="926"/>
                    <a:pt x="807" y="889"/>
                  </a:cubicBezTo>
                  <a:lnTo>
                    <a:pt x="644" y="853"/>
                  </a:lnTo>
                  <a:cubicBezTo>
                    <a:pt x="499" y="826"/>
                    <a:pt x="399" y="790"/>
                    <a:pt x="345" y="744"/>
                  </a:cubicBezTo>
                  <a:cubicBezTo>
                    <a:pt x="299" y="699"/>
                    <a:pt x="272" y="635"/>
                    <a:pt x="272" y="545"/>
                  </a:cubicBezTo>
                  <a:cubicBezTo>
                    <a:pt x="272" y="445"/>
                    <a:pt x="309" y="363"/>
                    <a:pt x="390" y="309"/>
                  </a:cubicBezTo>
                  <a:cubicBezTo>
                    <a:pt x="472" y="246"/>
                    <a:pt x="581" y="218"/>
                    <a:pt x="726" y="218"/>
                  </a:cubicBezTo>
                  <a:cubicBezTo>
                    <a:pt x="807" y="218"/>
                    <a:pt x="898" y="236"/>
                    <a:pt x="989" y="255"/>
                  </a:cubicBezTo>
                  <a:cubicBezTo>
                    <a:pt x="1079" y="282"/>
                    <a:pt x="1179" y="318"/>
                    <a:pt x="1279" y="363"/>
                  </a:cubicBezTo>
                  <a:lnTo>
                    <a:pt x="1279" y="100"/>
                  </a:lnTo>
                  <a:cubicBezTo>
                    <a:pt x="1179" y="73"/>
                    <a:pt x="1079" y="46"/>
                    <a:pt x="980" y="28"/>
                  </a:cubicBezTo>
                  <a:cubicBezTo>
                    <a:pt x="889" y="10"/>
                    <a:pt x="789" y="1"/>
                    <a:pt x="698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6223875" y="1546125"/>
              <a:ext cx="41975" cy="49675"/>
            </a:xfrm>
            <a:custGeom>
              <a:rect b="b" l="l" r="r" t="t"/>
              <a:pathLst>
                <a:path extrusionOk="0" h="1987" w="1679">
                  <a:moveTo>
                    <a:pt x="1" y="1"/>
                  </a:moveTo>
                  <a:lnTo>
                    <a:pt x="1" y="228"/>
                  </a:lnTo>
                  <a:lnTo>
                    <a:pt x="708" y="228"/>
                  </a:lnTo>
                  <a:lnTo>
                    <a:pt x="708" y="1987"/>
                  </a:lnTo>
                  <a:lnTo>
                    <a:pt x="971" y="1987"/>
                  </a:lnTo>
                  <a:lnTo>
                    <a:pt x="971" y="228"/>
                  </a:lnTo>
                  <a:lnTo>
                    <a:pt x="1678" y="228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6262650" y="1574475"/>
              <a:ext cx="17925" cy="5475"/>
            </a:xfrm>
            <a:custGeom>
              <a:rect b="b" l="l" r="r" t="t"/>
              <a:pathLst>
                <a:path extrusionOk="0" h="219" w="717">
                  <a:moveTo>
                    <a:pt x="0" y="0"/>
                  </a:moveTo>
                  <a:lnTo>
                    <a:pt x="0" y="218"/>
                  </a:lnTo>
                  <a:lnTo>
                    <a:pt x="717" y="218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6283500" y="1546125"/>
              <a:ext cx="62825" cy="49675"/>
            </a:xfrm>
            <a:custGeom>
              <a:rect b="b" l="l" r="r" t="t"/>
              <a:pathLst>
                <a:path extrusionOk="0" h="1987" w="2513">
                  <a:moveTo>
                    <a:pt x="1" y="1"/>
                  </a:moveTo>
                  <a:lnTo>
                    <a:pt x="499" y="1987"/>
                  </a:lnTo>
                  <a:lnTo>
                    <a:pt x="835" y="1987"/>
                  </a:lnTo>
                  <a:lnTo>
                    <a:pt x="1252" y="264"/>
                  </a:lnTo>
                  <a:lnTo>
                    <a:pt x="1669" y="1987"/>
                  </a:lnTo>
                  <a:lnTo>
                    <a:pt x="2014" y="1987"/>
                  </a:lnTo>
                  <a:lnTo>
                    <a:pt x="2513" y="1"/>
                  </a:lnTo>
                  <a:lnTo>
                    <a:pt x="2240" y="1"/>
                  </a:lnTo>
                  <a:lnTo>
                    <a:pt x="1823" y="1679"/>
                  </a:lnTo>
                  <a:lnTo>
                    <a:pt x="1406" y="1"/>
                  </a:lnTo>
                  <a:lnTo>
                    <a:pt x="1098" y="1"/>
                  </a:lnTo>
                  <a:lnTo>
                    <a:pt x="690" y="1679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6345400" y="1546125"/>
              <a:ext cx="45350" cy="49675"/>
            </a:xfrm>
            <a:custGeom>
              <a:rect b="b" l="l" r="r" t="t"/>
              <a:pathLst>
                <a:path extrusionOk="0" h="1987" w="1814">
                  <a:moveTo>
                    <a:pt x="907" y="264"/>
                  </a:moveTo>
                  <a:lnTo>
                    <a:pt x="1270" y="1252"/>
                  </a:lnTo>
                  <a:lnTo>
                    <a:pt x="535" y="1252"/>
                  </a:lnTo>
                  <a:lnTo>
                    <a:pt x="907" y="264"/>
                  </a:lnTo>
                  <a:close/>
                  <a:moveTo>
                    <a:pt x="753" y="1"/>
                  </a:moveTo>
                  <a:lnTo>
                    <a:pt x="0" y="1987"/>
                  </a:lnTo>
                  <a:lnTo>
                    <a:pt x="281" y="1987"/>
                  </a:lnTo>
                  <a:lnTo>
                    <a:pt x="463" y="1479"/>
                  </a:lnTo>
                  <a:lnTo>
                    <a:pt x="1351" y="1479"/>
                  </a:lnTo>
                  <a:lnTo>
                    <a:pt x="1533" y="1987"/>
                  </a:lnTo>
                  <a:lnTo>
                    <a:pt x="1814" y="1987"/>
                  </a:lnTo>
                  <a:lnTo>
                    <a:pt x="1052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6395725" y="1545225"/>
              <a:ext cx="34925" cy="51500"/>
            </a:xfrm>
            <a:custGeom>
              <a:rect b="b" l="l" r="r" t="t"/>
              <a:pathLst>
                <a:path extrusionOk="0" h="2060" w="1397">
                  <a:moveTo>
                    <a:pt x="699" y="1"/>
                  </a:moveTo>
                  <a:cubicBezTo>
                    <a:pt x="481" y="1"/>
                    <a:pt x="309" y="55"/>
                    <a:pt x="182" y="155"/>
                  </a:cubicBezTo>
                  <a:cubicBezTo>
                    <a:pt x="64" y="255"/>
                    <a:pt x="0" y="400"/>
                    <a:pt x="0" y="572"/>
                  </a:cubicBezTo>
                  <a:cubicBezTo>
                    <a:pt x="0" y="717"/>
                    <a:pt x="46" y="835"/>
                    <a:pt x="136" y="926"/>
                  </a:cubicBezTo>
                  <a:cubicBezTo>
                    <a:pt x="227" y="1007"/>
                    <a:pt x="363" y="1071"/>
                    <a:pt x="572" y="1107"/>
                  </a:cubicBezTo>
                  <a:lnTo>
                    <a:pt x="735" y="1143"/>
                  </a:lnTo>
                  <a:cubicBezTo>
                    <a:pt x="871" y="1170"/>
                    <a:pt x="962" y="1216"/>
                    <a:pt x="1025" y="1270"/>
                  </a:cubicBezTo>
                  <a:cubicBezTo>
                    <a:pt x="1088" y="1325"/>
                    <a:pt x="1116" y="1397"/>
                    <a:pt x="1116" y="1497"/>
                  </a:cubicBezTo>
                  <a:cubicBezTo>
                    <a:pt x="1116" y="1606"/>
                    <a:pt x="1070" y="1696"/>
                    <a:pt x="989" y="1751"/>
                  </a:cubicBezTo>
                  <a:cubicBezTo>
                    <a:pt x="907" y="1814"/>
                    <a:pt x="789" y="1841"/>
                    <a:pt x="635" y="1841"/>
                  </a:cubicBezTo>
                  <a:cubicBezTo>
                    <a:pt x="535" y="1841"/>
                    <a:pt x="436" y="1823"/>
                    <a:pt x="327" y="1796"/>
                  </a:cubicBezTo>
                  <a:cubicBezTo>
                    <a:pt x="227" y="1760"/>
                    <a:pt x="118" y="1715"/>
                    <a:pt x="9" y="1660"/>
                  </a:cubicBezTo>
                  <a:lnTo>
                    <a:pt x="9" y="1932"/>
                  </a:lnTo>
                  <a:cubicBezTo>
                    <a:pt x="118" y="1978"/>
                    <a:pt x="227" y="2005"/>
                    <a:pt x="336" y="2032"/>
                  </a:cubicBezTo>
                  <a:cubicBezTo>
                    <a:pt x="445" y="2050"/>
                    <a:pt x="544" y="2059"/>
                    <a:pt x="635" y="2059"/>
                  </a:cubicBezTo>
                  <a:cubicBezTo>
                    <a:pt x="880" y="2059"/>
                    <a:pt x="1070" y="2014"/>
                    <a:pt x="1206" y="1914"/>
                  </a:cubicBezTo>
                  <a:cubicBezTo>
                    <a:pt x="1333" y="1814"/>
                    <a:pt x="1397" y="1669"/>
                    <a:pt x="1397" y="1479"/>
                  </a:cubicBezTo>
                  <a:cubicBezTo>
                    <a:pt x="1397" y="1316"/>
                    <a:pt x="1351" y="1189"/>
                    <a:pt x="1252" y="1089"/>
                  </a:cubicBezTo>
                  <a:cubicBezTo>
                    <a:pt x="1161" y="998"/>
                    <a:pt x="1016" y="926"/>
                    <a:pt x="807" y="889"/>
                  </a:cubicBezTo>
                  <a:lnTo>
                    <a:pt x="644" y="853"/>
                  </a:lnTo>
                  <a:cubicBezTo>
                    <a:pt x="499" y="826"/>
                    <a:pt x="399" y="790"/>
                    <a:pt x="345" y="744"/>
                  </a:cubicBezTo>
                  <a:cubicBezTo>
                    <a:pt x="300" y="699"/>
                    <a:pt x="272" y="635"/>
                    <a:pt x="272" y="545"/>
                  </a:cubicBezTo>
                  <a:cubicBezTo>
                    <a:pt x="272" y="445"/>
                    <a:pt x="309" y="363"/>
                    <a:pt x="390" y="309"/>
                  </a:cubicBezTo>
                  <a:cubicBezTo>
                    <a:pt x="472" y="246"/>
                    <a:pt x="581" y="218"/>
                    <a:pt x="726" y="218"/>
                  </a:cubicBezTo>
                  <a:cubicBezTo>
                    <a:pt x="807" y="218"/>
                    <a:pt x="898" y="236"/>
                    <a:pt x="989" y="255"/>
                  </a:cubicBezTo>
                  <a:cubicBezTo>
                    <a:pt x="1079" y="282"/>
                    <a:pt x="1179" y="318"/>
                    <a:pt x="1279" y="363"/>
                  </a:cubicBezTo>
                  <a:lnTo>
                    <a:pt x="1279" y="100"/>
                  </a:lnTo>
                  <a:cubicBezTo>
                    <a:pt x="1179" y="73"/>
                    <a:pt x="1079" y="46"/>
                    <a:pt x="980" y="28"/>
                  </a:cubicBezTo>
                  <a:cubicBezTo>
                    <a:pt x="880" y="10"/>
                    <a:pt x="789" y="1"/>
                    <a:pt x="699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6441050" y="1546125"/>
              <a:ext cx="37900" cy="49675"/>
            </a:xfrm>
            <a:custGeom>
              <a:rect b="b" l="l" r="r" t="t"/>
              <a:pathLst>
                <a:path extrusionOk="0" h="1987" w="1516">
                  <a:moveTo>
                    <a:pt x="1" y="1"/>
                  </a:moveTo>
                  <a:lnTo>
                    <a:pt x="1" y="1987"/>
                  </a:lnTo>
                  <a:lnTo>
                    <a:pt x="273" y="1987"/>
                  </a:lnTo>
                  <a:lnTo>
                    <a:pt x="273" y="1044"/>
                  </a:lnTo>
                  <a:lnTo>
                    <a:pt x="1243" y="1044"/>
                  </a:lnTo>
                  <a:lnTo>
                    <a:pt x="1243" y="1987"/>
                  </a:lnTo>
                  <a:lnTo>
                    <a:pt x="1515" y="1987"/>
                  </a:lnTo>
                  <a:lnTo>
                    <a:pt x="1515" y="1"/>
                  </a:lnTo>
                  <a:lnTo>
                    <a:pt x="1243" y="1"/>
                  </a:lnTo>
                  <a:lnTo>
                    <a:pt x="1243" y="817"/>
                  </a:lnTo>
                  <a:lnTo>
                    <a:pt x="273" y="817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6485500" y="15957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6511575" y="1545225"/>
              <a:ext cx="34925" cy="51500"/>
            </a:xfrm>
            <a:custGeom>
              <a:rect b="b" l="l" r="r" t="t"/>
              <a:pathLst>
                <a:path extrusionOk="0" h="2060" w="1397">
                  <a:moveTo>
                    <a:pt x="698" y="1"/>
                  </a:moveTo>
                  <a:cubicBezTo>
                    <a:pt x="481" y="1"/>
                    <a:pt x="308" y="55"/>
                    <a:pt x="190" y="155"/>
                  </a:cubicBezTo>
                  <a:cubicBezTo>
                    <a:pt x="64" y="255"/>
                    <a:pt x="0" y="400"/>
                    <a:pt x="0" y="572"/>
                  </a:cubicBezTo>
                  <a:cubicBezTo>
                    <a:pt x="0" y="717"/>
                    <a:pt x="45" y="835"/>
                    <a:pt x="136" y="926"/>
                  </a:cubicBezTo>
                  <a:cubicBezTo>
                    <a:pt x="227" y="1007"/>
                    <a:pt x="372" y="1071"/>
                    <a:pt x="571" y="1107"/>
                  </a:cubicBezTo>
                  <a:lnTo>
                    <a:pt x="735" y="1143"/>
                  </a:lnTo>
                  <a:cubicBezTo>
                    <a:pt x="871" y="1170"/>
                    <a:pt x="970" y="1216"/>
                    <a:pt x="1034" y="1270"/>
                  </a:cubicBezTo>
                  <a:cubicBezTo>
                    <a:pt x="1088" y="1325"/>
                    <a:pt x="1115" y="1397"/>
                    <a:pt x="1115" y="1497"/>
                  </a:cubicBezTo>
                  <a:cubicBezTo>
                    <a:pt x="1115" y="1606"/>
                    <a:pt x="1079" y="1696"/>
                    <a:pt x="998" y="1751"/>
                  </a:cubicBezTo>
                  <a:cubicBezTo>
                    <a:pt x="916" y="1814"/>
                    <a:pt x="789" y="1841"/>
                    <a:pt x="644" y="1841"/>
                  </a:cubicBezTo>
                  <a:cubicBezTo>
                    <a:pt x="544" y="1841"/>
                    <a:pt x="435" y="1823"/>
                    <a:pt x="336" y="1796"/>
                  </a:cubicBezTo>
                  <a:cubicBezTo>
                    <a:pt x="227" y="1760"/>
                    <a:pt x="118" y="1715"/>
                    <a:pt x="9" y="1660"/>
                  </a:cubicBezTo>
                  <a:lnTo>
                    <a:pt x="9" y="1932"/>
                  </a:lnTo>
                  <a:cubicBezTo>
                    <a:pt x="127" y="1978"/>
                    <a:pt x="236" y="2005"/>
                    <a:pt x="345" y="2032"/>
                  </a:cubicBezTo>
                  <a:cubicBezTo>
                    <a:pt x="444" y="2050"/>
                    <a:pt x="544" y="2059"/>
                    <a:pt x="644" y="2059"/>
                  </a:cubicBezTo>
                  <a:cubicBezTo>
                    <a:pt x="889" y="2059"/>
                    <a:pt x="1079" y="2014"/>
                    <a:pt x="1206" y="1914"/>
                  </a:cubicBezTo>
                  <a:cubicBezTo>
                    <a:pt x="1333" y="1814"/>
                    <a:pt x="1397" y="1669"/>
                    <a:pt x="1397" y="1479"/>
                  </a:cubicBezTo>
                  <a:cubicBezTo>
                    <a:pt x="1397" y="1316"/>
                    <a:pt x="1351" y="1189"/>
                    <a:pt x="1261" y="1089"/>
                  </a:cubicBezTo>
                  <a:cubicBezTo>
                    <a:pt x="1161" y="998"/>
                    <a:pt x="1016" y="926"/>
                    <a:pt x="816" y="889"/>
                  </a:cubicBezTo>
                  <a:lnTo>
                    <a:pt x="653" y="853"/>
                  </a:lnTo>
                  <a:cubicBezTo>
                    <a:pt x="508" y="826"/>
                    <a:pt x="408" y="790"/>
                    <a:pt x="354" y="744"/>
                  </a:cubicBezTo>
                  <a:cubicBezTo>
                    <a:pt x="299" y="699"/>
                    <a:pt x="272" y="635"/>
                    <a:pt x="272" y="545"/>
                  </a:cubicBezTo>
                  <a:cubicBezTo>
                    <a:pt x="272" y="445"/>
                    <a:pt x="317" y="363"/>
                    <a:pt x="390" y="309"/>
                  </a:cubicBezTo>
                  <a:cubicBezTo>
                    <a:pt x="472" y="246"/>
                    <a:pt x="580" y="218"/>
                    <a:pt x="735" y="218"/>
                  </a:cubicBezTo>
                  <a:cubicBezTo>
                    <a:pt x="816" y="218"/>
                    <a:pt x="898" y="236"/>
                    <a:pt x="988" y="255"/>
                  </a:cubicBezTo>
                  <a:cubicBezTo>
                    <a:pt x="1079" y="282"/>
                    <a:pt x="1179" y="318"/>
                    <a:pt x="1279" y="363"/>
                  </a:cubicBezTo>
                  <a:lnTo>
                    <a:pt x="1279" y="100"/>
                  </a:lnTo>
                  <a:cubicBezTo>
                    <a:pt x="1179" y="73"/>
                    <a:pt x="1079" y="46"/>
                    <a:pt x="988" y="28"/>
                  </a:cubicBezTo>
                  <a:cubicBezTo>
                    <a:pt x="889" y="10"/>
                    <a:pt x="789" y="1"/>
                    <a:pt x="698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6554175" y="1545225"/>
              <a:ext cx="45825" cy="59200"/>
            </a:xfrm>
            <a:custGeom>
              <a:rect b="b" l="l" r="r" t="t"/>
              <a:pathLst>
                <a:path extrusionOk="0" h="2368" w="1833">
                  <a:moveTo>
                    <a:pt x="917" y="218"/>
                  </a:moveTo>
                  <a:cubicBezTo>
                    <a:pt x="1116" y="218"/>
                    <a:pt x="1261" y="291"/>
                    <a:pt x="1379" y="436"/>
                  </a:cubicBezTo>
                  <a:cubicBezTo>
                    <a:pt x="1497" y="581"/>
                    <a:pt x="1551" y="781"/>
                    <a:pt x="1551" y="1025"/>
                  </a:cubicBezTo>
                  <a:cubicBezTo>
                    <a:pt x="1551" y="1279"/>
                    <a:pt x="1497" y="1479"/>
                    <a:pt x="1379" y="1624"/>
                  </a:cubicBezTo>
                  <a:cubicBezTo>
                    <a:pt x="1261" y="1769"/>
                    <a:pt x="1116" y="1841"/>
                    <a:pt x="917" y="1841"/>
                  </a:cubicBezTo>
                  <a:cubicBezTo>
                    <a:pt x="717" y="1841"/>
                    <a:pt x="563" y="1769"/>
                    <a:pt x="454" y="1624"/>
                  </a:cubicBezTo>
                  <a:cubicBezTo>
                    <a:pt x="336" y="1479"/>
                    <a:pt x="282" y="1279"/>
                    <a:pt x="282" y="1025"/>
                  </a:cubicBezTo>
                  <a:cubicBezTo>
                    <a:pt x="282" y="781"/>
                    <a:pt x="336" y="581"/>
                    <a:pt x="454" y="436"/>
                  </a:cubicBezTo>
                  <a:cubicBezTo>
                    <a:pt x="563" y="291"/>
                    <a:pt x="717" y="218"/>
                    <a:pt x="917" y="218"/>
                  </a:cubicBezTo>
                  <a:close/>
                  <a:moveTo>
                    <a:pt x="917" y="1"/>
                  </a:moveTo>
                  <a:cubicBezTo>
                    <a:pt x="636" y="1"/>
                    <a:pt x="418" y="91"/>
                    <a:pt x="246" y="282"/>
                  </a:cubicBezTo>
                  <a:cubicBezTo>
                    <a:pt x="82" y="463"/>
                    <a:pt x="1" y="717"/>
                    <a:pt x="1" y="1025"/>
                  </a:cubicBezTo>
                  <a:cubicBezTo>
                    <a:pt x="1" y="1343"/>
                    <a:pt x="82" y="1588"/>
                    <a:pt x="246" y="1778"/>
                  </a:cubicBezTo>
                  <a:cubicBezTo>
                    <a:pt x="418" y="1968"/>
                    <a:pt x="636" y="2059"/>
                    <a:pt x="917" y="2059"/>
                  </a:cubicBezTo>
                  <a:lnTo>
                    <a:pt x="962" y="2059"/>
                  </a:lnTo>
                  <a:cubicBezTo>
                    <a:pt x="980" y="2059"/>
                    <a:pt x="998" y="2059"/>
                    <a:pt x="1026" y="2050"/>
                  </a:cubicBezTo>
                  <a:lnTo>
                    <a:pt x="1325" y="2367"/>
                  </a:lnTo>
                  <a:lnTo>
                    <a:pt x="1642" y="2367"/>
                  </a:lnTo>
                  <a:lnTo>
                    <a:pt x="1288" y="1987"/>
                  </a:lnTo>
                  <a:cubicBezTo>
                    <a:pt x="1470" y="1905"/>
                    <a:pt x="1606" y="1787"/>
                    <a:pt x="1697" y="1624"/>
                  </a:cubicBezTo>
                  <a:cubicBezTo>
                    <a:pt x="1787" y="1461"/>
                    <a:pt x="1833" y="1261"/>
                    <a:pt x="1833" y="1025"/>
                  </a:cubicBezTo>
                  <a:cubicBezTo>
                    <a:pt x="1833" y="717"/>
                    <a:pt x="1751" y="463"/>
                    <a:pt x="1588" y="282"/>
                  </a:cubicBezTo>
                  <a:cubicBezTo>
                    <a:pt x="1415" y="91"/>
                    <a:pt x="1198" y="1"/>
                    <a:pt x="917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713" y="30525"/>
            <a:ext cx="59953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50" y="1846650"/>
            <a:ext cx="4706973" cy="28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Top busy stations</a:t>
            </a:r>
            <a:endParaRPr/>
          </a:p>
        </p:txBody>
      </p:sp>
      <p:sp>
        <p:nvSpPr>
          <p:cNvPr id="404" name="Google Shape;404;p22"/>
          <p:cNvSpPr txBox="1"/>
          <p:nvPr/>
        </p:nvSpPr>
        <p:spPr>
          <a:xfrm>
            <a:off x="411725" y="1050825"/>
            <a:ext cx="3797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 think we should still include this slide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It’s also backing up why we chose those 5 stations in the end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